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1" r:id="rId4"/>
    <p:sldId id="293" r:id="rId5"/>
    <p:sldId id="292" r:id="rId6"/>
    <p:sldId id="294" r:id="rId7"/>
    <p:sldId id="273" r:id="rId8"/>
    <p:sldId id="263" r:id="rId9"/>
    <p:sldId id="267" r:id="rId10"/>
    <p:sldId id="268" r:id="rId11"/>
    <p:sldId id="269" r:id="rId12"/>
    <p:sldId id="270" r:id="rId13"/>
    <p:sldId id="295" r:id="rId14"/>
    <p:sldId id="271" r:id="rId15"/>
    <p:sldId id="279" r:id="rId16"/>
    <p:sldId id="280" r:id="rId17"/>
    <p:sldId id="275" r:id="rId18"/>
    <p:sldId id="278" r:id="rId19"/>
    <p:sldId id="281" r:id="rId20"/>
    <p:sldId id="276" r:id="rId21"/>
    <p:sldId id="282" r:id="rId22"/>
    <p:sldId id="289" r:id="rId23"/>
    <p:sldId id="290" r:id="rId24"/>
    <p:sldId id="283" r:id="rId25"/>
    <p:sldId id="287" r:id="rId26"/>
    <p:sldId id="296" r:id="rId27"/>
    <p:sldId id="286" r:id="rId28"/>
    <p:sldId id="284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4660"/>
  </p:normalViewPr>
  <p:slideViewPr>
    <p:cSldViewPr>
      <p:cViewPr varScale="1">
        <p:scale>
          <a:sx n="45" d="100"/>
          <a:sy n="4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Manage DM ?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896122" y="3951982"/>
            <a:ext cx="37144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 </a:t>
            </a:r>
            <a:r>
              <a:rPr lang="en-US" sz="3200" dirty="0" err="1" smtClean="0"/>
              <a:t>Hiren</a:t>
            </a:r>
            <a:r>
              <a:rPr lang="en-US" sz="3200" dirty="0" smtClean="0"/>
              <a:t> </a:t>
            </a:r>
            <a:r>
              <a:rPr lang="en-US" sz="3200" dirty="0" err="1" smtClean="0"/>
              <a:t>Patt</a:t>
            </a:r>
            <a:endParaRPr lang="en-US" sz="3200" dirty="0" smtClean="0"/>
          </a:p>
          <a:p>
            <a:r>
              <a:rPr lang="en-US" sz="3200" dirty="0" smtClean="0"/>
              <a:t>D.M. (Endocrinology)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Cure DM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cure DM, but you can control DM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Can I cure my DM with </a:t>
            </a:r>
            <a:r>
              <a:rPr lang="en-US" dirty="0" err="1" smtClean="0"/>
              <a:t>Karela</a:t>
            </a:r>
            <a:r>
              <a:rPr lang="en-US" dirty="0" smtClean="0"/>
              <a:t> juice?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No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walking: 20 min/day</a:t>
            </a:r>
          </a:p>
          <a:p>
            <a:endParaRPr lang="en-US" dirty="0" smtClean="0"/>
          </a:p>
          <a:p>
            <a:r>
              <a:rPr lang="en-US" dirty="0" err="1" smtClean="0"/>
              <a:t>Karela</a:t>
            </a:r>
            <a:r>
              <a:rPr lang="en-US" dirty="0" smtClean="0"/>
              <a:t> juice: 1 glass/day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4008120"/>
          <a:ext cx="8001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After 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month</a:t>
                      </a:r>
                      <a:endParaRPr lang="en-IN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 Comes Back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What should I do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You have to take Rx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I am worried that it will damage my kidney/liver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This is not a pain killer. In fact by controlling your DM, it protects your kidney/liver from getting damaged by DM.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What are the side effects of medicines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Not much.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stomach upset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low sugar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I want to take minimum medicines.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Ok. That’s possible. I need weight loss of 8 kg.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How do I lose weight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Tell me your diet &amp;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diet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Breakfast: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bhakhri</a:t>
            </a:r>
            <a:r>
              <a:rPr lang="en-US" dirty="0" smtClean="0"/>
              <a:t> + 1 cup tea (buffalo milk)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Lunch: 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Roti</a:t>
            </a:r>
            <a:r>
              <a:rPr lang="en-US" dirty="0" smtClean="0"/>
              <a:t> + 1 bowl </a:t>
            </a:r>
            <a:r>
              <a:rPr lang="en-US" dirty="0" err="1" smtClean="0"/>
              <a:t>sabji</a:t>
            </a:r>
            <a:r>
              <a:rPr lang="en-US" dirty="0" smtClean="0"/>
              <a:t> + 1 bowl rice + 1 bowl </a:t>
            </a:r>
            <a:r>
              <a:rPr lang="en-US" dirty="0" err="1" smtClean="0"/>
              <a:t>dal</a:t>
            </a:r>
            <a:r>
              <a:rPr lang="en-US" dirty="0" smtClean="0"/>
              <a:t> + butter milk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Evening snack: </a:t>
            </a:r>
          </a:p>
          <a:p>
            <a:r>
              <a:rPr lang="en-US" dirty="0" err="1" smtClean="0"/>
              <a:t>samosa</a:t>
            </a:r>
            <a:r>
              <a:rPr lang="en-US" dirty="0" smtClean="0"/>
              <a:t>/</a:t>
            </a:r>
            <a:r>
              <a:rPr lang="en-US" dirty="0" err="1" smtClean="0"/>
              <a:t>vada</a:t>
            </a:r>
            <a:r>
              <a:rPr lang="en-US" dirty="0" smtClean="0"/>
              <a:t> </a:t>
            </a:r>
            <a:r>
              <a:rPr lang="en-US" dirty="0" err="1" smtClean="0"/>
              <a:t>pao</a:t>
            </a:r>
            <a:r>
              <a:rPr lang="en-US" dirty="0" smtClean="0"/>
              <a:t>/sandwich + 1 cup tea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Dinner: 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bhakhri</a:t>
            </a:r>
            <a:r>
              <a:rPr lang="en-US" dirty="0" smtClean="0"/>
              <a:t> + 1 bowl </a:t>
            </a:r>
            <a:r>
              <a:rPr lang="en-US" dirty="0" err="1" smtClean="0"/>
              <a:t>sabji</a:t>
            </a:r>
            <a:r>
              <a:rPr lang="en-US" dirty="0" smtClean="0"/>
              <a:t> + 1 bowl </a:t>
            </a:r>
            <a:r>
              <a:rPr lang="en-US" dirty="0" err="1" smtClean="0"/>
              <a:t>khichdi</a:t>
            </a:r>
            <a:r>
              <a:rPr lang="en-US" dirty="0" smtClean="0"/>
              <a:t> + 1 glass milk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 am – wakes up</a:t>
            </a:r>
          </a:p>
          <a:p>
            <a:endParaRPr lang="en-US" dirty="0" smtClean="0"/>
          </a:p>
          <a:p>
            <a:r>
              <a:rPr lang="en-US" dirty="0" smtClean="0"/>
              <a:t>9 am – breakfast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10 am to 6 pm - M.B.A. Executive (sitting job)</a:t>
            </a:r>
          </a:p>
          <a:p>
            <a:endParaRPr lang="en-US" dirty="0" smtClean="0"/>
          </a:p>
          <a:p>
            <a:r>
              <a:rPr lang="en-US" dirty="0" smtClean="0"/>
              <a:t>7 pm – dinner</a:t>
            </a:r>
          </a:p>
          <a:p>
            <a:endParaRPr lang="en-US" dirty="0" smtClean="0"/>
          </a:p>
          <a:p>
            <a:r>
              <a:rPr lang="en-US" dirty="0" smtClean="0"/>
              <a:t>8 pm to 8.30 pm – walking (3-4 days/week)</a:t>
            </a:r>
          </a:p>
          <a:p>
            <a:endParaRPr lang="en-US" dirty="0" smtClean="0"/>
          </a:p>
          <a:p>
            <a:r>
              <a:rPr lang="en-US" dirty="0" smtClean="0"/>
              <a:t>8.30 to 10.30 pm - T.V./laptop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= Savings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= Earning – expense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you want to lose weight</a:t>
            </a:r>
          </a:p>
          <a:p>
            <a:r>
              <a:rPr lang="en-US" dirty="0" smtClean="0"/>
              <a:t>Reduce your earning (diet)</a:t>
            </a:r>
          </a:p>
          <a:p>
            <a:r>
              <a:rPr lang="en-US" dirty="0" smtClean="0"/>
              <a:t>Increase your expense (exercise)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your Earning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Carbohydrate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Potato</a:t>
            </a:r>
          </a:p>
          <a:p>
            <a:r>
              <a:rPr lang="en-US" dirty="0" smtClean="0"/>
              <a:t>Sweet potato</a:t>
            </a:r>
          </a:p>
          <a:p>
            <a:r>
              <a:rPr lang="en-US" dirty="0" smtClean="0"/>
              <a:t>Sweets</a:t>
            </a:r>
          </a:p>
          <a:p>
            <a:r>
              <a:rPr lang="en-US" dirty="0" smtClean="0"/>
              <a:t>Maida</a:t>
            </a:r>
          </a:p>
          <a:p>
            <a:r>
              <a:rPr lang="en-US" dirty="0" err="1" smtClean="0"/>
              <a:t>Bhakhri</a:t>
            </a:r>
            <a:endParaRPr lang="en-US" dirty="0" smtClean="0"/>
          </a:p>
          <a:p>
            <a:r>
              <a:rPr lang="en-US" dirty="0" err="1" smtClean="0"/>
              <a:t>Thepla</a:t>
            </a:r>
            <a:endParaRPr lang="en-US" dirty="0" smtClean="0"/>
          </a:p>
          <a:p>
            <a:r>
              <a:rPr lang="en-US" dirty="0" err="1" smtClean="0"/>
              <a:t>Paratha</a:t>
            </a:r>
            <a:endParaRPr lang="en-US" dirty="0" smtClean="0"/>
          </a:p>
          <a:p>
            <a:r>
              <a:rPr lang="en-US" dirty="0" err="1" smtClean="0"/>
              <a:t>Naan</a:t>
            </a:r>
            <a:endParaRPr lang="en-US" dirty="0" smtClean="0"/>
          </a:p>
          <a:p>
            <a:r>
              <a:rPr lang="en-US" dirty="0" err="1" smtClean="0"/>
              <a:t>Kulcha</a:t>
            </a:r>
            <a:endParaRPr lang="en-US" dirty="0" smtClean="0"/>
          </a:p>
          <a:p>
            <a:r>
              <a:rPr lang="en-US" dirty="0" smtClean="0"/>
              <a:t>Soft drinks</a:t>
            </a:r>
          </a:p>
          <a:p>
            <a:r>
              <a:rPr lang="en-US" dirty="0" smtClean="0"/>
              <a:t>Juice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Fat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Oil</a:t>
            </a:r>
          </a:p>
          <a:p>
            <a:r>
              <a:rPr lang="en-US" dirty="0" smtClean="0"/>
              <a:t>Butter</a:t>
            </a:r>
          </a:p>
          <a:p>
            <a:r>
              <a:rPr lang="en-US" dirty="0" smtClean="0"/>
              <a:t>Ghee</a:t>
            </a:r>
          </a:p>
          <a:p>
            <a:r>
              <a:rPr lang="en-US" dirty="0" err="1" smtClean="0"/>
              <a:t>Fastfood</a:t>
            </a:r>
            <a:endParaRPr lang="en-US" dirty="0" smtClean="0"/>
          </a:p>
          <a:p>
            <a:r>
              <a:rPr lang="en-US" dirty="0" err="1" smtClean="0"/>
              <a:t>Junkfood</a:t>
            </a:r>
            <a:endParaRPr lang="en-US" dirty="0" smtClean="0"/>
          </a:p>
          <a:p>
            <a:r>
              <a:rPr lang="en-US" dirty="0" smtClean="0"/>
              <a:t>Packaged food</a:t>
            </a:r>
          </a:p>
          <a:p>
            <a:r>
              <a:rPr lang="en-US" dirty="0" smtClean="0"/>
              <a:t>Fried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diet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Fruits: Apple, orange, </a:t>
            </a:r>
            <a:r>
              <a:rPr lang="en-US" dirty="0" err="1" smtClean="0"/>
              <a:t>mosambi</a:t>
            </a:r>
            <a:r>
              <a:rPr lang="en-US" dirty="0" smtClean="0"/>
              <a:t>, </a:t>
            </a:r>
            <a:r>
              <a:rPr lang="en-US" dirty="0" err="1" smtClean="0"/>
              <a:t>papaiya</a:t>
            </a:r>
            <a:r>
              <a:rPr lang="en-US" dirty="0" smtClean="0"/>
              <a:t>, watermelon</a:t>
            </a:r>
          </a:p>
          <a:p>
            <a:endParaRPr lang="en-US" dirty="0" smtClean="0"/>
          </a:p>
          <a:p>
            <a:r>
              <a:rPr lang="en-US" dirty="0" smtClean="0"/>
              <a:t>Salads</a:t>
            </a:r>
          </a:p>
          <a:p>
            <a:endParaRPr lang="en-US" dirty="0" smtClean="0"/>
          </a:p>
          <a:p>
            <a:r>
              <a:rPr lang="en-US" dirty="0" err="1" smtClean="0"/>
              <a:t>Veg</a:t>
            </a:r>
            <a:r>
              <a:rPr lang="en-US" dirty="0" smtClean="0"/>
              <a:t> soup/Tomato soup</a:t>
            </a:r>
          </a:p>
          <a:p>
            <a:endParaRPr lang="en-US" dirty="0" smtClean="0"/>
          </a:p>
          <a:p>
            <a:r>
              <a:rPr lang="en-US" dirty="0" smtClean="0"/>
              <a:t>Green vegetables</a:t>
            </a:r>
          </a:p>
          <a:p>
            <a:endParaRPr lang="en-US" dirty="0" smtClean="0"/>
          </a:p>
          <a:p>
            <a:r>
              <a:rPr lang="en-US" dirty="0" smtClean="0"/>
              <a:t>Sprouts/</a:t>
            </a:r>
            <a:r>
              <a:rPr lang="en-US" dirty="0" err="1" smtClean="0"/>
              <a:t>dal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Buttermilk/low fat milk</a:t>
            </a:r>
          </a:p>
          <a:p>
            <a:endParaRPr lang="en-US" dirty="0" smtClean="0"/>
          </a:p>
          <a:p>
            <a:r>
              <a:rPr lang="en-US" dirty="0" smtClean="0"/>
              <a:t>Egg white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 years/male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Mother &amp; Father: DM</a:t>
            </a:r>
          </a:p>
          <a:p>
            <a:endParaRPr lang="en-US" dirty="0" smtClean="0"/>
          </a:p>
          <a:p>
            <a:r>
              <a:rPr lang="en-US" dirty="0" err="1" smtClean="0"/>
              <a:t>Glucometer</a:t>
            </a:r>
            <a:r>
              <a:rPr lang="en-US" dirty="0" smtClean="0"/>
              <a:t> (RBS) – 186</a:t>
            </a:r>
          </a:p>
          <a:p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2560320"/>
          <a:ext cx="4114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Height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Weight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Patel’s New Diet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9 am: 1 cup tea/milk (low fat) + sprouts</a:t>
            </a:r>
          </a:p>
          <a:p>
            <a:endParaRPr lang="en-US" dirty="0" smtClean="0"/>
          </a:p>
          <a:p>
            <a:r>
              <a:rPr lang="en-US" dirty="0" smtClean="0"/>
              <a:t>11 am: 1 fruit + 4 almonds</a:t>
            </a:r>
          </a:p>
          <a:p>
            <a:endParaRPr lang="en-US" dirty="0" smtClean="0"/>
          </a:p>
          <a:p>
            <a:r>
              <a:rPr lang="en-US" dirty="0" smtClean="0"/>
              <a:t>1 pm: 1 salad + 1 green </a:t>
            </a:r>
            <a:r>
              <a:rPr lang="en-US" dirty="0" err="1" smtClean="0"/>
              <a:t>veg</a:t>
            </a:r>
            <a:r>
              <a:rPr lang="en-US" dirty="0" smtClean="0"/>
              <a:t> + 1 </a:t>
            </a:r>
            <a:r>
              <a:rPr lang="en-US" dirty="0" err="1" smtClean="0"/>
              <a:t>dal</a:t>
            </a:r>
            <a:r>
              <a:rPr lang="en-US" dirty="0" smtClean="0"/>
              <a:t> + butter milk + 1 </a:t>
            </a:r>
            <a:r>
              <a:rPr lang="en-US" dirty="0" err="1" smtClean="0"/>
              <a:t>roti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pm: 1 fruit + </a:t>
            </a:r>
            <a:r>
              <a:rPr lang="en-US" dirty="0" err="1" smtClean="0"/>
              <a:t>sukha</a:t>
            </a:r>
            <a:r>
              <a:rPr lang="en-US" dirty="0" smtClean="0"/>
              <a:t> </a:t>
            </a:r>
            <a:r>
              <a:rPr lang="en-US" dirty="0" err="1" smtClean="0"/>
              <a:t>bhel</a:t>
            </a:r>
            <a:r>
              <a:rPr lang="en-US" dirty="0" smtClean="0"/>
              <a:t>/</a:t>
            </a:r>
            <a:r>
              <a:rPr lang="en-US" dirty="0" err="1" smtClean="0"/>
              <a:t>veg</a:t>
            </a:r>
            <a:r>
              <a:rPr lang="en-US" dirty="0" smtClean="0"/>
              <a:t> soup/tomato soup</a:t>
            </a:r>
          </a:p>
          <a:p>
            <a:endParaRPr lang="en-US" dirty="0" smtClean="0"/>
          </a:p>
          <a:p>
            <a:r>
              <a:rPr lang="en-US" dirty="0" smtClean="0"/>
              <a:t>7 pm: 1 salad + 1 green </a:t>
            </a:r>
            <a:r>
              <a:rPr lang="en-US" dirty="0" err="1" smtClean="0"/>
              <a:t>veg</a:t>
            </a:r>
            <a:r>
              <a:rPr lang="en-US" dirty="0" smtClean="0"/>
              <a:t> + 1 </a:t>
            </a:r>
            <a:r>
              <a:rPr lang="en-US" dirty="0" err="1" smtClean="0"/>
              <a:t>roti</a:t>
            </a:r>
            <a:r>
              <a:rPr lang="en-US" dirty="0" smtClean="0"/>
              <a:t>/half </a:t>
            </a:r>
            <a:r>
              <a:rPr lang="en-US" dirty="0" err="1" smtClean="0"/>
              <a:t>khichdi</a:t>
            </a:r>
            <a:r>
              <a:rPr lang="en-US" dirty="0" smtClean="0"/>
              <a:t> + butter milk + 1 </a:t>
            </a:r>
            <a:r>
              <a:rPr lang="en-US" dirty="0" err="1" smtClean="0"/>
              <a:t>dal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 pm: 1 cup milk + 2 walnuts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Expense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to 9 am: table tennis</a:t>
            </a:r>
          </a:p>
          <a:p>
            <a:endParaRPr lang="en-US" dirty="0" smtClean="0"/>
          </a:p>
          <a:p>
            <a:r>
              <a:rPr lang="en-US" dirty="0" smtClean="0"/>
              <a:t>9 to 10 pm: walking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Monitoring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How frequently I should check sugar levels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FBS/PPBS (monthly), HbA1c (3 monthly)</a:t>
            </a:r>
            <a:endParaRPr lang="en-IN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Glucometer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Patel: Is </a:t>
            </a:r>
            <a:r>
              <a:rPr lang="en-US" dirty="0" err="1" smtClean="0"/>
              <a:t>Glucometer</a:t>
            </a:r>
            <a:r>
              <a:rPr lang="en-US" dirty="0" smtClean="0"/>
              <a:t> readings accurate?</a:t>
            </a:r>
          </a:p>
          <a:p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Hiren</a:t>
            </a:r>
            <a:r>
              <a:rPr lang="en-US" dirty="0" smtClean="0"/>
              <a:t>: No. But, still you can use it as per the doctor’s advise.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Mr</a:t>
            </a:r>
            <a:r>
              <a:rPr lang="en-US" dirty="0" smtClean="0"/>
              <a:t> Patel – After 3 months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10 kg weight</a:t>
            </a:r>
          </a:p>
          <a:p>
            <a:r>
              <a:rPr lang="en-US" dirty="0" smtClean="0"/>
              <a:t>Weight: 68 -&gt; 58 kg </a:t>
            </a:r>
          </a:p>
          <a:p>
            <a:endParaRPr lang="en-US" dirty="0" smtClean="0"/>
          </a:p>
          <a:p>
            <a:r>
              <a:rPr lang="en-US" dirty="0" smtClean="0"/>
              <a:t>FBS – </a:t>
            </a:r>
            <a:r>
              <a:rPr lang="en-IN" dirty="0" smtClean="0"/>
              <a:t>105</a:t>
            </a:r>
          </a:p>
          <a:p>
            <a:r>
              <a:rPr lang="en-US" dirty="0" smtClean="0"/>
              <a:t>PPBS – 132</a:t>
            </a:r>
          </a:p>
          <a:p>
            <a:r>
              <a:rPr lang="en-US" dirty="0" smtClean="0"/>
              <a:t>HbA1c – 5.6 %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Patel: Is DM under control?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3200400"/>
          <a:ext cx="7924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Patel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DM - Control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130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180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5.6 %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7 %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What will happen if DM is not controlled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en-US" dirty="0" smtClean="0"/>
              <a:t>Retina (Eyes) damage</a:t>
            </a:r>
          </a:p>
          <a:p>
            <a:r>
              <a:rPr lang="en-US" dirty="0" smtClean="0"/>
              <a:t>Heart attack</a:t>
            </a:r>
          </a:p>
          <a:p>
            <a:r>
              <a:rPr lang="en-US" dirty="0" smtClean="0"/>
              <a:t>Kidney failure</a:t>
            </a:r>
          </a:p>
          <a:p>
            <a:r>
              <a:rPr lang="en-US" dirty="0" smtClean="0"/>
              <a:t>Brain stroke</a:t>
            </a:r>
          </a:p>
          <a:p>
            <a:r>
              <a:rPr lang="en-US" dirty="0" smtClean="0"/>
              <a:t>Foot problems</a:t>
            </a:r>
          </a:p>
          <a:p>
            <a:r>
              <a:rPr lang="en-US" dirty="0" smtClean="0"/>
              <a:t>Infections</a:t>
            </a:r>
          </a:p>
          <a:p>
            <a:endParaRPr lang="en-US" dirty="0" smtClean="0"/>
          </a:p>
          <a:p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for Complications of DM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905000"/>
          <a:ext cx="6934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4572000"/>
              </a:tblGrid>
              <a:tr h="609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Once in a Year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 row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Kidney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Creatinine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Urine Alb/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</a:rPr>
                        <a:t>Creat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ratio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Eye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Fundus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Liver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SGPT, SGOT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Heart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BP, ECG 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Cholesterol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Lipid profile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Foot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Examination 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(not weight) should increase with age </a:t>
            </a:r>
          </a:p>
          <a:p>
            <a:endParaRPr lang="en-US" dirty="0" smtClean="0"/>
          </a:p>
          <a:p>
            <a:r>
              <a:rPr lang="en-US" dirty="0" smtClean="0"/>
              <a:t>Weight management (Diet &amp; Exercise) are more important then medicines</a:t>
            </a:r>
          </a:p>
          <a:p>
            <a:endParaRPr lang="en-US" dirty="0" smtClean="0"/>
          </a:p>
          <a:p>
            <a:r>
              <a:rPr lang="en-US" dirty="0" smtClean="0"/>
              <a:t>Periodic sugar monitoring &amp; consultation with doctor is must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Diabetic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Need to do proper tests.</a:t>
            </a:r>
            <a:endParaRPr lang="en-IN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651760"/>
          <a:ext cx="2641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Diabetic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Hiren</a:t>
            </a:r>
            <a:r>
              <a:rPr lang="en-US" dirty="0" smtClean="0"/>
              <a:t>: Need to do proper tests.</a:t>
            </a:r>
            <a:endParaRPr lang="en-IN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651760"/>
          <a:ext cx="52832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Patel</a:t>
                      </a:r>
                      <a:endParaRPr lang="en-IN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138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214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6.6 %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Diabetic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Need to do proper tests.</a:t>
            </a:r>
            <a:endParaRPr lang="en-IN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651760"/>
          <a:ext cx="7924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Patel</a:t>
                      </a:r>
                      <a:endParaRPr lang="en-IN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138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0" dirty="0" smtClean="0">
                          <a:solidFill>
                            <a:schemeClr val="tx1"/>
                          </a:solidFill>
                        </a:rPr>
                        <a:t>≥ 126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214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0" dirty="0" smtClean="0">
                          <a:solidFill>
                            <a:schemeClr val="tx1"/>
                          </a:solidFill>
                        </a:rPr>
                        <a:t>≥ 200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6.6 %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0" dirty="0" smtClean="0">
                          <a:solidFill>
                            <a:schemeClr val="tx1"/>
                          </a:solidFill>
                        </a:rPr>
                        <a:t>≥ 6.5 %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5249" y="4977825"/>
            <a:ext cx="263546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You have DM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955800" y="2179320"/>
          <a:ext cx="5283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100-125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140-199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5.7-6.4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 DM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Type 2 DM</a:t>
            </a:r>
          </a:p>
          <a:p>
            <a:endParaRPr lang="en-US" dirty="0" smtClean="0"/>
          </a:p>
          <a:p>
            <a:r>
              <a:rPr lang="en-US" dirty="0" smtClean="0"/>
              <a:t>DM in pregnancy</a:t>
            </a:r>
          </a:p>
          <a:p>
            <a:endParaRPr lang="en-US" dirty="0" smtClean="0"/>
          </a:p>
          <a:p>
            <a:r>
              <a:rPr lang="en-US" dirty="0" smtClean="0"/>
              <a:t>Other types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DM at 24 years?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h/o DM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But, They got DM at 50 years of age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Hiren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You are overweight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Patel: </a:t>
            </a:r>
            <a:r>
              <a:rPr lang="en-US" dirty="0" smtClean="0"/>
              <a:t>My weight is only 68 kg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Weight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676400"/>
          <a:ext cx="6705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Height 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Ideal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Weight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160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56</a:t>
                      </a:r>
                      <a:endParaRPr lang="en-IN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170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0" y="5029200"/>
            <a:ext cx="3278141" cy="5847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Overweight: 12 kg</a:t>
            </a:r>
            <a:endParaRPr lang="en-IN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796</Words>
  <Application>Microsoft Office PowerPoint</Application>
  <PresentationFormat>On-screen Show (4:3)</PresentationFormat>
  <Paragraphs>260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How to Manage DM ?</vt:lpstr>
      <vt:lpstr>Mr Patel</vt:lpstr>
      <vt:lpstr>Am I Diabetic ?</vt:lpstr>
      <vt:lpstr>Am I Diabetic ?</vt:lpstr>
      <vt:lpstr>Am I Diabetic ?</vt:lpstr>
      <vt:lpstr>Pre-DM</vt:lpstr>
      <vt:lpstr>Types of DM</vt:lpstr>
      <vt:lpstr>Reason for DM at 24 years?</vt:lpstr>
      <vt:lpstr>Ideal Weight</vt:lpstr>
      <vt:lpstr>Can I Cure DM ?</vt:lpstr>
      <vt:lpstr>Mr Patel</vt:lpstr>
      <vt:lpstr>Mr Patel Comes Back</vt:lpstr>
      <vt:lpstr>Slide 13</vt:lpstr>
      <vt:lpstr>Slide 14</vt:lpstr>
      <vt:lpstr>Daily diet</vt:lpstr>
      <vt:lpstr>Activity</vt:lpstr>
      <vt:lpstr>Weight = Savings</vt:lpstr>
      <vt:lpstr>Reduce your Earning</vt:lpstr>
      <vt:lpstr>Preferred diet</vt:lpstr>
      <vt:lpstr>Mr Patel’s New Diet</vt:lpstr>
      <vt:lpstr>What About Expense ?</vt:lpstr>
      <vt:lpstr>Glucose Monitoring</vt:lpstr>
      <vt:lpstr>Glucometer</vt:lpstr>
      <vt:lpstr>Mr Patel – After 3 months</vt:lpstr>
      <vt:lpstr>Slide 25</vt:lpstr>
      <vt:lpstr>Slide 26</vt:lpstr>
      <vt:lpstr>Monitoring for Complications of DM</vt:lpstr>
      <vt:lpstr>Conclusion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Manage DM ?</dc:title>
  <dc:creator>Acer</dc:creator>
  <cp:lastModifiedBy>Acer</cp:lastModifiedBy>
  <cp:revision>56</cp:revision>
  <dcterms:created xsi:type="dcterms:W3CDTF">2006-08-16T00:00:00Z</dcterms:created>
  <dcterms:modified xsi:type="dcterms:W3CDTF">2018-02-22T18:16:01Z</dcterms:modified>
</cp:coreProperties>
</file>