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81" r:id="rId2"/>
    <p:sldMasterId id="2147483793" r:id="rId3"/>
    <p:sldMasterId id="2147483817" r:id="rId4"/>
    <p:sldMasterId id="2147483829" r:id="rId5"/>
    <p:sldMasterId id="2147483841" r:id="rId6"/>
    <p:sldMasterId id="2147483846" r:id="rId7"/>
    <p:sldMasterId id="2147483888" r:id="rId8"/>
    <p:sldMasterId id="2147483961" r:id="rId9"/>
    <p:sldMasterId id="2147483985" r:id="rId10"/>
    <p:sldMasterId id="2147484024" r:id="rId11"/>
    <p:sldMasterId id="2147484109" r:id="rId12"/>
    <p:sldMasterId id="2147484186" r:id="rId13"/>
    <p:sldMasterId id="2147484290" r:id="rId14"/>
    <p:sldMasterId id="2147484331" r:id="rId15"/>
    <p:sldMasterId id="2147484647" r:id="rId16"/>
    <p:sldMasterId id="2147484660" r:id="rId17"/>
    <p:sldMasterId id="2147484684" r:id="rId18"/>
  </p:sldMasterIdLst>
  <p:notesMasterIdLst>
    <p:notesMasterId r:id="rId61"/>
  </p:notesMasterIdLst>
  <p:handoutMasterIdLst>
    <p:handoutMasterId r:id="rId62"/>
  </p:handoutMasterIdLst>
  <p:sldIdLst>
    <p:sldId id="828" r:id="rId19"/>
    <p:sldId id="838" r:id="rId20"/>
    <p:sldId id="867" r:id="rId21"/>
    <p:sldId id="863" r:id="rId22"/>
    <p:sldId id="859" r:id="rId23"/>
    <p:sldId id="829" r:id="rId24"/>
    <p:sldId id="816" r:id="rId25"/>
    <p:sldId id="818" r:id="rId26"/>
    <p:sldId id="819" r:id="rId27"/>
    <p:sldId id="820" r:id="rId28"/>
    <p:sldId id="821" r:id="rId29"/>
    <p:sldId id="825" r:id="rId30"/>
    <p:sldId id="827" r:id="rId31"/>
    <p:sldId id="824" r:id="rId32"/>
    <p:sldId id="860" r:id="rId33"/>
    <p:sldId id="830" r:id="rId34"/>
    <p:sldId id="831" r:id="rId35"/>
    <p:sldId id="832" r:id="rId36"/>
    <p:sldId id="861" r:id="rId37"/>
    <p:sldId id="836" r:id="rId38"/>
    <p:sldId id="835" r:id="rId39"/>
    <p:sldId id="862" r:id="rId40"/>
    <p:sldId id="834" r:id="rId41"/>
    <p:sldId id="864" r:id="rId42"/>
    <p:sldId id="839" r:id="rId43"/>
    <p:sldId id="840" r:id="rId44"/>
    <p:sldId id="841" r:id="rId45"/>
    <p:sldId id="842" r:id="rId46"/>
    <p:sldId id="843" r:id="rId47"/>
    <p:sldId id="844" r:id="rId48"/>
    <p:sldId id="845" r:id="rId49"/>
    <p:sldId id="846" r:id="rId50"/>
    <p:sldId id="849" r:id="rId51"/>
    <p:sldId id="850" r:id="rId52"/>
    <p:sldId id="851" r:id="rId53"/>
    <p:sldId id="865" r:id="rId54"/>
    <p:sldId id="857" r:id="rId55"/>
    <p:sldId id="855" r:id="rId56"/>
    <p:sldId id="858" r:id="rId57"/>
    <p:sldId id="848" r:id="rId58"/>
    <p:sldId id="847" r:id="rId59"/>
    <p:sldId id="866" r:id="rId60"/>
  </p:sldIdLst>
  <p:sldSz cx="109728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20">
          <p15:clr>
            <a:srgbClr val="A4A3A4"/>
          </p15:clr>
        </p15:guide>
        <p15:guide id="2" orient="horz" pos="1116">
          <p15:clr>
            <a:srgbClr val="A4A3A4"/>
          </p15:clr>
        </p15:guide>
        <p15:guide id="3" orient="horz" pos="704">
          <p15:clr>
            <a:srgbClr val="A4A3A4"/>
          </p15:clr>
        </p15:guide>
        <p15:guide id="4" orient="horz" pos="934">
          <p15:clr>
            <a:srgbClr val="A4A3A4"/>
          </p15:clr>
        </p15:guide>
        <p15:guide id="5" orient="horz" pos="274">
          <p15:clr>
            <a:srgbClr val="A4A3A4"/>
          </p15:clr>
        </p15:guide>
        <p15:guide id="6" pos="5511">
          <p15:clr>
            <a:srgbClr val="A4A3A4"/>
          </p15:clr>
        </p15:guide>
        <p15:guide id="7" pos="281">
          <p15:clr>
            <a:srgbClr val="A4A3A4"/>
          </p15:clr>
        </p15:guide>
      </p15:sldGuideLst>
    </p:ext>
    <p:ext uri="{2D200454-40CA-4A62-9FC3-DE9A4176ACB9}">
      <p15:notesGuideLst xmlns:p15="http://schemas.microsoft.com/office/powerpoint/2012/main" xmlns="">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CF828"/>
    <a:srgbClr val="5BED33"/>
    <a:srgbClr val="92D050"/>
    <a:srgbClr val="FCD7D0"/>
    <a:srgbClr val="13A538"/>
    <a:srgbClr val="0070C0"/>
    <a:srgbClr val="4F81BD"/>
    <a:srgbClr val="66CCFF"/>
    <a:srgbClr val="CCCC00"/>
    <a:srgbClr val="3333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2895" autoAdjust="0"/>
  </p:normalViewPr>
  <p:slideViewPr>
    <p:cSldViewPr snapToGrid="0" snapToObjects="1">
      <p:cViewPr>
        <p:scale>
          <a:sx n="50" d="100"/>
          <a:sy n="50" d="100"/>
        </p:scale>
        <p:origin x="-756" y="-6"/>
      </p:cViewPr>
      <p:guideLst>
        <p:guide orient="horz" pos="4020"/>
        <p:guide orient="horz" pos="1116"/>
        <p:guide orient="horz" pos="704"/>
        <p:guide orient="horz" pos="934"/>
        <p:guide orient="horz" pos="274"/>
        <p:guide pos="6613"/>
        <p:guide pos="3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0"/>
    </p:cViewPr>
  </p:sorterViewPr>
  <p:notesViewPr>
    <p:cSldViewPr showGuides="1">
      <p:cViewPr varScale="1">
        <p:scale>
          <a:sx n="54" d="100"/>
          <a:sy n="54" d="100"/>
        </p:scale>
        <p:origin x="2820" y="78"/>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17218503937007873"/>
          <c:y val="4.4861391929187339E-2"/>
          <c:w val="0.61037267910955573"/>
          <c:h val="0.65523911706746163"/>
        </c:manualLayout>
      </c:layout>
      <c:barChart>
        <c:barDir val="col"/>
        <c:grouping val="clustered"/>
        <c:ser>
          <c:idx val="0"/>
          <c:order val="0"/>
          <c:tx>
            <c:strRef>
              <c:f>Sheet1!$B$1</c:f>
              <c:strCache>
                <c:ptCount val="1"/>
                <c:pt idx="0">
                  <c:v>FBG (mg/dl)</c:v>
                </c:pt>
              </c:strCache>
            </c:strRef>
          </c:tx>
          <c:dLbls>
            <c:dLbl>
              <c:idx val="0"/>
              <c:layout>
                <c:manualLayout>
                  <c:x val="7.0921985815602879E-3"/>
                  <c:y val="0.10897435897435899"/>
                </c:manualLayout>
              </c:layout>
              <c:spPr/>
              <c:txPr>
                <a:bodyPr/>
                <a:lstStyle/>
                <a:p>
                  <a:pPr>
                    <a:defRPr>
                      <a:solidFill>
                        <a:schemeClr val="bg1"/>
                      </a:solidFill>
                    </a:defRPr>
                  </a:pPr>
                  <a:endParaRPr lang="en-US"/>
                </a:p>
              </c:txPr>
              <c:showVal val="1"/>
            </c:dLbl>
            <c:dLbl>
              <c:idx val="1"/>
              <c:layout>
                <c:manualLayout>
                  <c:x val="-2.8753162611430363E-4"/>
                  <c:y val="0.11515560554930633"/>
                </c:manualLayout>
              </c:layout>
              <c:spPr/>
              <c:txPr>
                <a:bodyPr/>
                <a:lstStyle/>
                <a:p>
                  <a:pPr>
                    <a:defRPr>
                      <a:solidFill>
                        <a:schemeClr val="bg1"/>
                      </a:solidFill>
                    </a:defRPr>
                  </a:pPr>
                  <a:endParaRPr lang="en-US"/>
                </a:p>
              </c:txPr>
              <c:showVal val="1"/>
            </c:dLbl>
            <c:showVal val="1"/>
          </c:dLbls>
          <c:cat>
            <c:strRef>
              <c:f>Sheet1!$A$2:$A$3</c:f>
              <c:strCache>
                <c:ptCount val="2"/>
                <c:pt idx="0">
                  <c:v>Population who intake   &lt; 60% energy from CHO</c:v>
                </c:pt>
                <c:pt idx="1">
                  <c:v>Population who intake   &gt; 60% energy from CHO</c:v>
                </c:pt>
              </c:strCache>
            </c:strRef>
          </c:cat>
          <c:val>
            <c:numRef>
              <c:f>Sheet1!$B$2:$B$3</c:f>
              <c:numCache>
                <c:formatCode>General</c:formatCode>
                <c:ptCount val="2"/>
                <c:pt idx="0">
                  <c:v>147</c:v>
                </c:pt>
                <c:pt idx="1">
                  <c:v>148.30000000000001</c:v>
                </c:pt>
              </c:numCache>
            </c:numRef>
          </c:val>
        </c:ser>
        <c:ser>
          <c:idx val="1"/>
          <c:order val="1"/>
          <c:tx>
            <c:strRef>
              <c:f>Sheet1!$C$1</c:f>
              <c:strCache>
                <c:ptCount val="1"/>
                <c:pt idx="0">
                  <c:v>PPBG (mg/dl)</c:v>
                </c:pt>
              </c:strCache>
            </c:strRef>
          </c:tx>
          <c:dLbls>
            <c:dLbl>
              <c:idx val="0"/>
              <c:layout>
                <c:manualLayout>
                  <c:x val="1.2139698753871968E-3"/>
                  <c:y val="9.2948772028496468E-2"/>
                </c:manualLayout>
              </c:layout>
              <c:spPr/>
              <c:txPr>
                <a:bodyPr/>
                <a:lstStyle/>
                <a:p>
                  <a:pPr>
                    <a:defRPr>
                      <a:solidFill>
                        <a:schemeClr val="bg1"/>
                      </a:solidFill>
                    </a:defRPr>
                  </a:pPr>
                  <a:endParaRPr lang="en-US"/>
                </a:p>
              </c:txPr>
              <c:showVal val="1"/>
            </c:dLbl>
            <c:dLbl>
              <c:idx val="1"/>
              <c:layout>
                <c:manualLayout>
                  <c:x val="2.4439005935068953E-3"/>
                  <c:y val="8.9285714285714163E-2"/>
                </c:manualLayout>
              </c:layout>
              <c:spPr/>
              <c:txPr>
                <a:bodyPr/>
                <a:lstStyle/>
                <a:p>
                  <a:pPr>
                    <a:defRPr>
                      <a:solidFill>
                        <a:schemeClr val="bg1"/>
                      </a:solidFill>
                    </a:defRPr>
                  </a:pPr>
                  <a:endParaRPr lang="en-US"/>
                </a:p>
              </c:txPr>
              <c:showVal val="1"/>
            </c:dLbl>
            <c:showVal val="1"/>
          </c:dLbls>
          <c:cat>
            <c:strRef>
              <c:f>Sheet1!$A$2:$A$3</c:f>
              <c:strCache>
                <c:ptCount val="2"/>
                <c:pt idx="0">
                  <c:v>Population who intake   &lt; 60% energy from CHO</c:v>
                </c:pt>
                <c:pt idx="1">
                  <c:v>Population who intake   &gt; 60% energy from CHO</c:v>
                </c:pt>
              </c:strCache>
            </c:strRef>
          </c:cat>
          <c:val>
            <c:numRef>
              <c:f>Sheet1!$C$2:$C$3</c:f>
              <c:numCache>
                <c:formatCode>General</c:formatCode>
                <c:ptCount val="2"/>
                <c:pt idx="0">
                  <c:v>206.2</c:v>
                </c:pt>
                <c:pt idx="1">
                  <c:v>224.5</c:v>
                </c:pt>
              </c:numCache>
            </c:numRef>
          </c:val>
        </c:ser>
        <c:axId val="107587072"/>
        <c:axId val="107588608"/>
      </c:barChart>
      <c:catAx>
        <c:axId val="107587072"/>
        <c:scaling>
          <c:orientation val="minMax"/>
        </c:scaling>
        <c:axPos val="b"/>
        <c:tickLblPos val="nextTo"/>
        <c:crossAx val="107588608"/>
        <c:crosses val="autoZero"/>
        <c:auto val="1"/>
        <c:lblAlgn val="ctr"/>
        <c:lblOffset val="100"/>
      </c:catAx>
      <c:valAx>
        <c:axId val="107588608"/>
        <c:scaling>
          <c:orientation val="minMax"/>
        </c:scaling>
        <c:axPos val="l"/>
        <c:majorGridlines/>
        <c:numFmt formatCode="General" sourceLinked="1"/>
        <c:tickLblPos val="nextTo"/>
        <c:crossAx val="107587072"/>
        <c:crosses val="autoZero"/>
        <c:crossBetween val="between"/>
      </c:valAx>
      <c:dTable>
        <c:showHorzBorder val="1"/>
        <c:showVertBorder val="1"/>
        <c:showOutline val="1"/>
        <c:txPr>
          <a:bodyPr/>
          <a:lstStyle/>
          <a:p>
            <a:pPr rtl="0">
              <a:defRPr baseline="0"/>
            </a:pPr>
            <a:endParaRPr lang="en-US"/>
          </a:p>
        </c:txPr>
      </c:dTable>
    </c:plotArea>
    <c:legend>
      <c:legendPos val="r"/>
      <c:layout/>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2A316-DDE5-401D-881C-BCB4193AD4AA}"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D6A889EF-3033-4C84-8FDF-A00D258007D0}">
      <dgm:prSet custT="1"/>
      <dgm:spPr>
        <a:solidFill>
          <a:srgbClr val="FFFF00"/>
        </a:solidFill>
        <a:ln>
          <a:solidFill>
            <a:srgbClr val="FF0000"/>
          </a:solidFill>
        </a:ln>
      </dgm:spPr>
      <dgm:t>
        <a:bodyPr/>
        <a:lstStyle/>
        <a:p>
          <a:pPr algn="l" rtl="0"/>
          <a:r>
            <a:rPr lang="en-US" sz="2400" b="1" dirty="0" smtClean="0">
              <a:solidFill>
                <a:schemeClr val="tx1"/>
              </a:solidFill>
            </a:rPr>
            <a:t>Alpha-glucosidase inhibition leads to</a:t>
          </a:r>
          <a:endParaRPr lang="en-US" sz="2400" dirty="0">
            <a:solidFill>
              <a:schemeClr val="tx1"/>
            </a:solidFill>
          </a:endParaRPr>
        </a:p>
      </dgm:t>
    </dgm:pt>
    <dgm:pt modelId="{61E0570A-3646-4A17-ACFA-B1DD29B3C83E}" type="parTrans" cxnId="{EF321D86-C3C7-44C0-AEA3-A1C79981229C}">
      <dgm:prSet/>
      <dgm:spPr/>
      <dgm:t>
        <a:bodyPr/>
        <a:lstStyle/>
        <a:p>
          <a:endParaRPr lang="en-US" sz="2400"/>
        </a:p>
      </dgm:t>
    </dgm:pt>
    <dgm:pt modelId="{C526302C-D59F-467E-A182-31C0EECD78EA}" type="sibTrans" cxnId="{EF321D86-C3C7-44C0-AEA3-A1C79981229C}">
      <dgm:prSet/>
      <dgm:spPr/>
      <dgm:t>
        <a:bodyPr/>
        <a:lstStyle/>
        <a:p>
          <a:endParaRPr lang="en-US" sz="2400"/>
        </a:p>
      </dgm:t>
    </dgm:pt>
    <dgm:pt modelId="{3A032007-A35F-46CD-9560-3B3C3052B6E0}">
      <dgm:prSet custT="1"/>
      <dgm:spPr/>
      <dgm:t>
        <a:bodyPr/>
        <a:lstStyle/>
        <a:p>
          <a:pPr rtl="0"/>
          <a:r>
            <a:rPr lang="en-US" sz="1800" b="1" dirty="0" smtClean="0"/>
            <a:t>Delay in Intestinal carbohydrate absorption</a:t>
          </a:r>
          <a:endParaRPr lang="en-US" sz="1800" dirty="0"/>
        </a:p>
      </dgm:t>
    </dgm:pt>
    <dgm:pt modelId="{030BEB81-9D93-42C4-8348-B3A502D93179}" type="parTrans" cxnId="{0DC53937-448F-40B5-85C9-5B6A85B175CC}">
      <dgm:prSet/>
      <dgm:spPr/>
      <dgm:t>
        <a:bodyPr/>
        <a:lstStyle/>
        <a:p>
          <a:endParaRPr lang="en-US" sz="2400"/>
        </a:p>
      </dgm:t>
    </dgm:pt>
    <dgm:pt modelId="{D1FA9CE6-185E-404F-9252-44678ADC2F38}" type="sibTrans" cxnId="{0DC53937-448F-40B5-85C9-5B6A85B175CC}">
      <dgm:prSet/>
      <dgm:spPr/>
      <dgm:t>
        <a:bodyPr/>
        <a:lstStyle/>
        <a:p>
          <a:endParaRPr lang="en-US" sz="2400"/>
        </a:p>
      </dgm:t>
    </dgm:pt>
    <dgm:pt modelId="{9A0B8BF2-3731-4768-A736-568C6432887E}">
      <dgm:prSet custT="1"/>
      <dgm:spPr/>
      <dgm:t>
        <a:bodyPr/>
        <a:lstStyle/>
        <a:p>
          <a:pPr rtl="0"/>
          <a:r>
            <a:rPr lang="en-US" sz="1800" b="1" dirty="0" smtClean="0"/>
            <a:t>Lower postmeal hyperglycemia</a:t>
          </a:r>
          <a:endParaRPr lang="en-US" sz="1800" dirty="0"/>
        </a:p>
      </dgm:t>
    </dgm:pt>
    <dgm:pt modelId="{0676429D-B3ED-46B1-B3CE-76663D98887F}" type="parTrans" cxnId="{F5C22286-4A6A-40D8-97D5-F934AB8B87C8}">
      <dgm:prSet/>
      <dgm:spPr/>
      <dgm:t>
        <a:bodyPr/>
        <a:lstStyle/>
        <a:p>
          <a:endParaRPr lang="en-US" sz="2400"/>
        </a:p>
      </dgm:t>
    </dgm:pt>
    <dgm:pt modelId="{4D560D5A-5AC7-4BA0-AD4E-2047551E8257}" type="sibTrans" cxnId="{F5C22286-4A6A-40D8-97D5-F934AB8B87C8}">
      <dgm:prSet/>
      <dgm:spPr/>
      <dgm:t>
        <a:bodyPr/>
        <a:lstStyle/>
        <a:p>
          <a:endParaRPr lang="en-US" sz="2400"/>
        </a:p>
      </dgm:t>
    </dgm:pt>
    <dgm:pt modelId="{C4FFB201-EB3D-4C4F-9DC0-F5C212A1100C}">
      <dgm:prSet custT="1"/>
      <dgm:spPr/>
      <dgm:t>
        <a:bodyPr/>
        <a:lstStyle/>
        <a:p>
          <a:pPr rtl="0"/>
          <a:r>
            <a:rPr lang="en-US" sz="1800" b="1" dirty="0" smtClean="0"/>
            <a:t>Prevention of hyperinsulinemia</a:t>
          </a:r>
          <a:endParaRPr lang="en-US" sz="1800" dirty="0"/>
        </a:p>
      </dgm:t>
    </dgm:pt>
    <dgm:pt modelId="{D6D443A6-946E-42B2-8AED-14528F19290F}" type="parTrans" cxnId="{9F29B414-CD90-4CD3-AC78-5A6D1FCAC194}">
      <dgm:prSet/>
      <dgm:spPr/>
      <dgm:t>
        <a:bodyPr/>
        <a:lstStyle/>
        <a:p>
          <a:endParaRPr lang="en-US" sz="2400"/>
        </a:p>
      </dgm:t>
    </dgm:pt>
    <dgm:pt modelId="{4CAE6AAC-8743-4626-9ABF-DFA1A229E13D}" type="sibTrans" cxnId="{9F29B414-CD90-4CD3-AC78-5A6D1FCAC194}">
      <dgm:prSet/>
      <dgm:spPr/>
      <dgm:t>
        <a:bodyPr/>
        <a:lstStyle/>
        <a:p>
          <a:endParaRPr lang="en-US" sz="2400"/>
        </a:p>
      </dgm:t>
    </dgm:pt>
    <dgm:pt modelId="{BEEB9FCB-423C-4876-A14E-0A7F765434CF}">
      <dgm:prSet custT="1"/>
      <dgm:spPr/>
      <dgm:t>
        <a:bodyPr/>
        <a:lstStyle/>
        <a:p>
          <a:pPr rtl="0"/>
          <a:r>
            <a:rPr lang="en-US" sz="1800" b="1" dirty="0" smtClean="0"/>
            <a:t>Improves insulin resistance</a:t>
          </a:r>
          <a:endParaRPr lang="en-US" sz="1800" dirty="0"/>
        </a:p>
      </dgm:t>
    </dgm:pt>
    <dgm:pt modelId="{8A0785C8-BC2C-4758-AF5D-C49BD1B17188}" type="parTrans" cxnId="{2751B99F-16CD-418F-8900-28E4AB83D358}">
      <dgm:prSet/>
      <dgm:spPr/>
      <dgm:t>
        <a:bodyPr/>
        <a:lstStyle/>
        <a:p>
          <a:endParaRPr lang="en-US" sz="2400"/>
        </a:p>
      </dgm:t>
    </dgm:pt>
    <dgm:pt modelId="{4077E2C6-1B95-47F5-B8AB-4C159AB57B7A}" type="sibTrans" cxnId="{2751B99F-16CD-418F-8900-28E4AB83D358}">
      <dgm:prSet/>
      <dgm:spPr/>
      <dgm:t>
        <a:bodyPr/>
        <a:lstStyle/>
        <a:p>
          <a:endParaRPr lang="en-US" sz="2400"/>
        </a:p>
      </dgm:t>
    </dgm:pt>
    <dgm:pt modelId="{A63EB8CF-1E0B-4674-85BF-28DDDB8F5752}">
      <dgm:prSet custT="1"/>
      <dgm:spPr/>
      <dgm:t>
        <a:bodyPr/>
        <a:lstStyle/>
        <a:p>
          <a:pPr rtl="0"/>
          <a:r>
            <a:rPr lang="en-US" sz="1800" b="1" dirty="0" smtClean="0"/>
            <a:t>Carbohydrates in lower intestine facilitate GLP-1 release</a:t>
          </a:r>
          <a:endParaRPr lang="en-US" sz="1800" dirty="0"/>
        </a:p>
      </dgm:t>
    </dgm:pt>
    <dgm:pt modelId="{9867A23F-4A92-48ED-B6C2-8ED3A770FEB8}" type="parTrans" cxnId="{03E87AC1-34A2-4A85-BC47-1FF1D65BCA16}">
      <dgm:prSet/>
      <dgm:spPr/>
      <dgm:t>
        <a:bodyPr/>
        <a:lstStyle/>
        <a:p>
          <a:endParaRPr lang="en-US" sz="2400"/>
        </a:p>
      </dgm:t>
    </dgm:pt>
    <dgm:pt modelId="{8B720179-D649-49E8-988B-ABB75DDF9C99}" type="sibTrans" cxnId="{03E87AC1-34A2-4A85-BC47-1FF1D65BCA16}">
      <dgm:prSet/>
      <dgm:spPr/>
      <dgm:t>
        <a:bodyPr/>
        <a:lstStyle/>
        <a:p>
          <a:endParaRPr lang="en-US" sz="2400"/>
        </a:p>
      </dgm:t>
    </dgm:pt>
    <dgm:pt modelId="{53AF3BF1-2B60-416B-8BD5-AC7C3E37F520}" type="pres">
      <dgm:prSet presAssocID="{EBD2A316-DDE5-401D-881C-BCB4193AD4AA}" presName="diagram" presStyleCnt="0">
        <dgm:presLayoutVars>
          <dgm:chPref val="1"/>
          <dgm:dir/>
          <dgm:animOne val="branch"/>
          <dgm:animLvl val="lvl"/>
          <dgm:resizeHandles/>
        </dgm:presLayoutVars>
      </dgm:prSet>
      <dgm:spPr/>
      <dgm:t>
        <a:bodyPr/>
        <a:lstStyle/>
        <a:p>
          <a:endParaRPr lang="en-US"/>
        </a:p>
      </dgm:t>
    </dgm:pt>
    <dgm:pt modelId="{F7FC6AF9-4924-4312-A876-ECD29FED0ACA}" type="pres">
      <dgm:prSet presAssocID="{D6A889EF-3033-4C84-8FDF-A00D258007D0}" presName="root" presStyleCnt="0"/>
      <dgm:spPr/>
    </dgm:pt>
    <dgm:pt modelId="{2D06CA61-5775-4BCA-B0B3-1E47921093C4}" type="pres">
      <dgm:prSet presAssocID="{D6A889EF-3033-4C84-8FDF-A00D258007D0}" presName="rootComposite" presStyleCnt="0"/>
      <dgm:spPr/>
    </dgm:pt>
    <dgm:pt modelId="{6513B5CC-9B57-4B8F-B4FE-5F3B8D8FA12B}" type="pres">
      <dgm:prSet presAssocID="{D6A889EF-3033-4C84-8FDF-A00D258007D0}" presName="rootText" presStyleLbl="node1" presStyleIdx="0" presStyleCnt="1" custScaleX="333408"/>
      <dgm:spPr/>
      <dgm:t>
        <a:bodyPr/>
        <a:lstStyle/>
        <a:p>
          <a:endParaRPr lang="en-US"/>
        </a:p>
      </dgm:t>
    </dgm:pt>
    <dgm:pt modelId="{E8E54D0B-E5F0-4F87-A552-A8593066BA12}" type="pres">
      <dgm:prSet presAssocID="{D6A889EF-3033-4C84-8FDF-A00D258007D0}" presName="rootConnector" presStyleLbl="node1" presStyleIdx="0" presStyleCnt="1"/>
      <dgm:spPr/>
      <dgm:t>
        <a:bodyPr/>
        <a:lstStyle/>
        <a:p>
          <a:endParaRPr lang="en-US"/>
        </a:p>
      </dgm:t>
    </dgm:pt>
    <dgm:pt modelId="{6604755B-E9E7-4879-80C6-583CD6A19324}" type="pres">
      <dgm:prSet presAssocID="{D6A889EF-3033-4C84-8FDF-A00D258007D0}" presName="childShape" presStyleCnt="0"/>
      <dgm:spPr/>
    </dgm:pt>
    <dgm:pt modelId="{B441998E-8ECA-47AB-AFCE-9E0A580BD1AF}" type="pres">
      <dgm:prSet presAssocID="{030BEB81-9D93-42C4-8348-B3A502D93179}" presName="Name13" presStyleLbl="parChTrans1D2" presStyleIdx="0" presStyleCnt="5"/>
      <dgm:spPr/>
      <dgm:t>
        <a:bodyPr/>
        <a:lstStyle/>
        <a:p>
          <a:endParaRPr lang="en-US"/>
        </a:p>
      </dgm:t>
    </dgm:pt>
    <dgm:pt modelId="{5258E26C-D40A-4DDD-AA32-77EBD56E083A}" type="pres">
      <dgm:prSet presAssocID="{3A032007-A35F-46CD-9560-3B3C3052B6E0}" presName="childText" presStyleLbl="bgAcc1" presStyleIdx="0" presStyleCnt="5" custScaleX="333408">
        <dgm:presLayoutVars>
          <dgm:bulletEnabled val="1"/>
        </dgm:presLayoutVars>
      </dgm:prSet>
      <dgm:spPr/>
      <dgm:t>
        <a:bodyPr/>
        <a:lstStyle/>
        <a:p>
          <a:endParaRPr lang="en-US"/>
        </a:p>
      </dgm:t>
    </dgm:pt>
    <dgm:pt modelId="{FF05CDA6-3EF8-4F38-8F24-1F1825267812}" type="pres">
      <dgm:prSet presAssocID="{0676429D-B3ED-46B1-B3CE-76663D98887F}" presName="Name13" presStyleLbl="parChTrans1D2" presStyleIdx="1" presStyleCnt="5"/>
      <dgm:spPr/>
      <dgm:t>
        <a:bodyPr/>
        <a:lstStyle/>
        <a:p>
          <a:endParaRPr lang="en-US"/>
        </a:p>
      </dgm:t>
    </dgm:pt>
    <dgm:pt modelId="{5F212392-8E94-4F2D-B617-2CD08635B189}" type="pres">
      <dgm:prSet presAssocID="{9A0B8BF2-3731-4768-A736-568C6432887E}" presName="childText" presStyleLbl="bgAcc1" presStyleIdx="1" presStyleCnt="5" custScaleX="333408">
        <dgm:presLayoutVars>
          <dgm:bulletEnabled val="1"/>
        </dgm:presLayoutVars>
      </dgm:prSet>
      <dgm:spPr/>
      <dgm:t>
        <a:bodyPr/>
        <a:lstStyle/>
        <a:p>
          <a:endParaRPr lang="en-US"/>
        </a:p>
      </dgm:t>
    </dgm:pt>
    <dgm:pt modelId="{57DA44F4-EDC1-45DF-957B-2C9D161D3D01}" type="pres">
      <dgm:prSet presAssocID="{D6D443A6-946E-42B2-8AED-14528F19290F}" presName="Name13" presStyleLbl="parChTrans1D2" presStyleIdx="2" presStyleCnt="5"/>
      <dgm:spPr/>
      <dgm:t>
        <a:bodyPr/>
        <a:lstStyle/>
        <a:p>
          <a:endParaRPr lang="en-US"/>
        </a:p>
      </dgm:t>
    </dgm:pt>
    <dgm:pt modelId="{F54F886A-FA61-4436-99E5-C3EB6602ABC1}" type="pres">
      <dgm:prSet presAssocID="{C4FFB201-EB3D-4C4F-9DC0-F5C212A1100C}" presName="childText" presStyleLbl="bgAcc1" presStyleIdx="2" presStyleCnt="5" custScaleX="333408">
        <dgm:presLayoutVars>
          <dgm:bulletEnabled val="1"/>
        </dgm:presLayoutVars>
      </dgm:prSet>
      <dgm:spPr/>
      <dgm:t>
        <a:bodyPr/>
        <a:lstStyle/>
        <a:p>
          <a:endParaRPr lang="en-US"/>
        </a:p>
      </dgm:t>
    </dgm:pt>
    <dgm:pt modelId="{1E037D88-649E-4D2F-A2D1-D7C1EF3C24CE}" type="pres">
      <dgm:prSet presAssocID="{8A0785C8-BC2C-4758-AF5D-C49BD1B17188}" presName="Name13" presStyleLbl="parChTrans1D2" presStyleIdx="3" presStyleCnt="5"/>
      <dgm:spPr/>
      <dgm:t>
        <a:bodyPr/>
        <a:lstStyle/>
        <a:p>
          <a:endParaRPr lang="en-US"/>
        </a:p>
      </dgm:t>
    </dgm:pt>
    <dgm:pt modelId="{5F921CE7-9960-453E-AEF1-D9662A5EEA0C}" type="pres">
      <dgm:prSet presAssocID="{BEEB9FCB-423C-4876-A14E-0A7F765434CF}" presName="childText" presStyleLbl="bgAcc1" presStyleIdx="3" presStyleCnt="5" custScaleX="333408">
        <dgm:presLayoutVars>
          <dgm:bulletEnabled val="1"/>
        </dgm:presLayoutVars>
      </dgm:prSet>
      <dgm:spPr/>
      <dgm:t>
        <a:bodyPr/>
        <a:lstStyle/>
        <a:p>
          <a:endParaRPr lang="en-US"/>
        </a:p>
      </dgm:t>
    </dgm:pt>
    <dgm:pt modelId="{2A6521A8-6A67-407B-A909-1FC17CD16F35}" type="pres">
      <dgm:prSet presAssocID="{9867A23F-4A92-48ED-B6C2-8ED3A770FEB8}" presName="Name13" presStyleLbl="parChTrans1D2" presStyleIdx="4" presStyleCnt="5"/>
      <dgm:spPr/>
      <dgm:t>
        <a:bodyPr/>
        <a:lstStyle/>
        <a:p>
          <a:endParaRPr lang="en-US"/>
        </a:p>
      </dgm:t>
    </dgm:pt>
    <dgm:pt modelId="{7D8079DB-65C1-4D2F-9734-6E4B1EDF6623}" type="pres">
      <dgm:prSet presAssocID="{A63EB8CF-1E0B-4674-85BF-28DDDB8F5752}" presName="childText" presStyleLbl="bgAcc1" presStyleIdx="4" presStyleCnt="5" custScaleX="376020">
        <dgm:presLayoutVars>
          <dgm:bulletEnabled val="1"/>
        </dgm:presLayoutVars>
      </dgm:prSet>
      <dgm:spPr/>
      <dgm:t>
        <a:bodyPr/>
        <a:lstStyle/>
        <a:p>
          <a:endParaRPr lang="en-US"/>
        </a:p>
      </dgm:t>
    </dgm:pt>
  </dgm:ptLst>
  <dgm:cxnLst>
    <dgm:cxn modelId="{2237A136-C668-47F4-A5E0-1118B0EEBB8F}" type="presOf" srcId="{D6A889EF-3033-4C84-8FDF-A00D258007D0}" destId="{6513B5CC-9B57-4B8F-B4FE-5F3B8D8FA12B}" srcOrd="0" destOrd="0" presId="urn:microsoft.com/office/officeart/2005/8/layout/hierarchy3"/>
    <dgm:cxn modelId="{2AFF45C8-6CAA-4EE9-92BD-7B3ED0EEEBCE}" type="presOf" srcId="{0676429D-B3ED-46B1-B3CE-76663D98887F}" destId="{FF05CDA6-3EF8-4F38-8F24-1F1825267812}" srcOrd="0" destOrd="0" presId="urn:microsoft.com/office/officeart/2005/8/layout/hierarchy3"/>
    <dgm:cxn modelId="{9086EF20-DCE0-4703-9059-69EF943D7545}" type="presOf" srcId="{030BEB81-9D93-42C4-8348-B3A502D93179}" destId="{B441998E-8ECA-47AB-AFCE-9E0A580BD1AF}" srcOrd="0" destOrd="0" presId="urn:microsoft.com/office/officeart/2005/8/layout/hierarchy3"/>
    <dgm:cxn modelId="{05B2D392-52DF-4562-A56C-4E15B9145438}" type="presOf" srcId="{9867A23F-4A92-48ED-B6C2-8ED3A770FEB8}" destId="{2A6521A8-6A67-407B-A909-1FC17CD16F35}" srcOrd="0" destOrd="0" presId="urn:microsoft.com/office/officeart/2005/8/layout/hierarchy3"/>
    <dgm:cxn modelId="{E78C17CA-B65F-4CDC-AE74-446083F95288}" type="presOf" srcId="{BEEB9FCB-423C-4876-A14E-0A7F765434CF}" destId="{5F921CE7-9960-453E-AEF1-D9662A5EEA0C}" srcOrd="0" destOrd="0" presId="urn:microsoft.com/office/officeart/2005/8/layout/hierarchy3"/>
    <dgm:cxn modelId="{AF1CBADC-F9B9-4094-85B7-CB0ABF07A088}" type="presOf" srcId="{D6A889EF-3033-4C84-8FDF-A00D258007D0}" destId="{E8E54D0B-E5F0-4F87-A552-A8593066BA12}" srcOrd="1" destOrd="0" presId="urn:microsoft.com/office/officeart/2005/8/layout/hierarchy3"/>
    <dgm:cxn modelId="{CC8E5FD5-17AB-4984-BA00-4A26971A17D6}" type="presOf" srcId="{EBD2A316-DDE5-401D-881C-BCB4193AD4AA}" destId="{53AF3BF1-2B60-416B-8BD5-AC7C3E37F520}" srcOrd="0" destOrd="0" presId="urn:microsoft.com/office/officeart/2005/8/layout/hierarchy3"/>
    <dgm:cxn modelId="{F5C22286-4A6A-40D8-97D5-F934AB8B87C8}" srcId="{D6A889EF-3033-4C84-8FDF-A00D258007D0}" destId="{9A0B8BF2-3731-4768-A736-568C6432887E}" srcOrd="1" destOrd="0" parTransId="{0676429D-B3ED-46B1-B3CE-76663D98887F}" sibTransId="{4D560D5A-5AC7-4BA0-AD4E-2047551E8257}"/>
    <dgm:cxn modelId="{D52CFC3D-412D-4CC0-AA6F-712C6448DEF4}" type="presOf" srcId="{D6D443A6-946E-42B2-8AED-14528F19290F}" destId="{57DA44F4-EDC1-45DF-957B-2C9D161D3D01}" srcOrd="0" destOrd="0" presId="urn:microsoft.com/office/officeart/2005/8/layout/hierarchy3"/>
    <dgm:cxn modelId="{9F29B414-CD90-4CD3-AC78-5A6D1FCAC194}" srcId="{D6A889EF-3033-4C84-8FDF-A00D258007D0}" destId="{C4FFB201-EB3D-4C4F-9DC0-F5C212A1100C}" srcOrd="2" destOrd="0" parTransId="{D6D443A6-946E-42B2-8AED-14528F19290F}" sibTransId="{4CAE6AAC-8743-4626-9ABF-DFA1A229E13D}"/>
    <dgm:cxn modelId="{03E87AC1-34A2-4A85-BC47-1FF1D65BCA16}" srcId="{D6A889EF-3033-4C84-8FDF-A00D258007D0}" destId="{A63EB8CF-1E0B-4674-85BF-28DDDB8F5752}" srcOrd="4" destOrd="0" parTransId="{9867A23F-4A92-48ED-B6C2-8ED3A770FEB8}" sibTransId="{8B720179-D649-49E8-988B-ABB75DDF9C99}"/>
    <dgm:cxn modelId="{62F7DE97-9422-40D5-B5EE-BE6757F94CD3}" type="presOf" srcId="{9A0B8BF2-3731-4768-A736-568C6432887E}" destId="{5F212392-8E94-4F2D-B617-2CD08635B189}" srcOrd="0" destOrd="0" presId="urn:microsoft.com/office/officeart/2005/8/layout/hierarchy3"/>
    <dgm:cxn modelId="{EF321D86-C3C7-44C0-AEA3-A1C79981229C}" srcId="{EBD2A316-DDE5-401D-881C-BCB4193AD4AA}" destId="{D6A889EF-3033-4C84-8FDF-A00D258007D0}" srcOrd="0" destOrd="0" parTransId="{61E0570A-3646-4A17-ACFA-B1DD29B3C83E}" sibTransId="{C526302C-D59F-467E-A182-31C0EECD78EA}"/>
    <dgm:cxn modelId="{0188A841-ABD9-4EFA-A8A8-E4F6E81DE265}" type="presOf" srcId="{C4FFB201-EB3D-4C4F-9DC0-F5C212A1100C}" destId="{F54F886A-FA61-4436-99E5-C3EB6602ABC1}" srcOrd="0" destOrd="0" presId="urn:microsoft.com/office/officeart/2005/8/layout/hierarchy3"/>
    <dgm:cxn modelId="{2751B99F-16CD-418F-8900-28E4AB83D358}" srcId="{D6A889EF-3033-4C84-8FDF-A00D258007D0}" destId="{BEEB9FCB-423C-4876-A14E-0A7F765434CF}" srcOrd="3" destOrd="0" parTransId="{8A0785C8-BC2C-4758-AF5D-C49BD1B17188}" sibTransId="{4077E2C6-1B95-47F5-B8AB-4C159AB57B7A}"/>
    <dgm:cxn modelId="{0DC53937-448F-40B5-85C9-5B6A85B175CC}" srcId="{D6A889EF-3033-4C84-8FDF-A00D258007D0}" destId="{3A032007-A35F-46CD-9560-3B3C3052B6E0}" srcOrd="0" destOrd="0" parTransId="{030BEB81-9D93-42C4-8348-B3A502D93179}" sibTransId="{D1FA9CE6-185E-404F-9252-44678ADC2F38}"/>
    <dgm:cxn modelId="{AF5200E6-49F8-4FE8-A41A-B98364C97D22}" type="presOf" srcId="{3A032007-A35F-46CD-9560-3B3C3052B6E0}" destId="{5258E26C-D40A-4DDD-AA32-77EBD56E083A}" srcOrd="0" destOrd="0" presId="urn:microsoft.com/office/officeart/2005/8/layout/hierarchy3"/>
    <dgm:cxn modelId="{CF56912B-7287-47F3-8252-7288EC7CF4E5}" type="presOf" srcId="{8A0785C8-BC2C-4758-AF5D-C49BD1B17188}" destId="{1E037D88-649E-4D2F-A2D1-D7C1EF3C24CE}" srcOrd="0" destOrd="0" presId="urn:microsoft.com/office/officeart/2005/8/layout/hierarchy3"/>
    <dgm:cxn modelId="{9821BD2C-3EF9-46BE-BF50-12546E443975}" type="presOf" srcId="{A63EB8CF-1E0B-4674-85BF-28DDDB8F5752}" destId="{7D8079DB-65C1-4D2F-9734-6E4B1EDF6623}" srcOrd="0" destOrd="0" presId="urn:microsoft.com/office/officeart/2005/8/layout/hierarchy3"/>
    <dgm:cxn modelId="{8CC0C786-31E0-4BF6-8CCD-D727F1587619}" type="presParOf" srcId="{53AF3BF1-2B60-416B-8BD5-AC7C3E37F520}" destId="{F7FC6AF9-4924-4312-A876-ECD29FED0ACA}" srcOrd="0" destOrd="0" presId="urn:microsoft.com/office/officeart/2005/8/layout/hierarchy3"/>
    <dgm:cxn modelId="{D150C459-8772-4593-9A19-673CCCE8ADD1}" type="presParOf" srcId="{F7FC6AF9-4924-4312-A876-ECD29FED0ACA}" destId="{2D06CA61-5775-4BCA-B0B3-1E47921093C4}" srcOrd="0" destOrd="0" presId="urn:microsoft.com/office/officeart/2005/8/layout/hierarchy3"/>
    <dgm:cxn modelId="{E47D06AC-9168-435D-BB56-71367E74EE92}" type="presParOf" srcId="{2D06CA61-5775-4BCA-B0B3-1E47921093C4}" destId="{6513B5CC-9B57-4B8F-B4FE-5F3B8D8FA12B}" srcOrd="0" destOrd="0" presId="urn:microsoft.com/office/officeart/2005/8/layout/hierarchy3"/>
    <dgm:cxn modelId="{E2372602-453C-4075-A301-E1145F4C9452}" type="presParOf" srcId="{2D06CA61-5775-4BCA-B0B3-1E47921093C4}" destId="{E8E54D0B-E5F0-4F87-A552-A8593066BA12}" srcOrd="1" destOrd="0" presId="urn:microsoft.com/office/officeart/2005/8/layout/hierarchy3"/>
    <dgm:cxn modelId="{A58A18FF-18F0-4D5E-A0AB-C61A002248F4}" type="presParOf" srcId="{F7FC6AF9-4924-4312-A876-ECD29FED0ACA}" destId="{6604755B-E9E7-4879-80C6-583CD6A19324}" srcOrd="1" destOrd="0" presId="urn:microsoft.com/office/officeart/2005/8/layout/hierarchy3"/>
    <dgm:cxn modelId="{3DF4BF86-1462-47FB-8B93-0C9D8FD1ECC9}" type="presParOf" srcId="{6604755B-E9E7-4879-80C6-583CD6A19324}" destId="{B441998E-8ECA-47AB-AFCE-9E0A580BD1AF}" srcOrd="0" destOrd="0" presId="urn:microsoft.com/office/officeart/2005/8/layout/hierarchy3"/>
    <dgm:cxn modelId="{9BB2CB29-5242-4C91-B252-C41C5D239648}" type="presParOf" srcId="{6604755B-E9E7-4879-80C6-583CD6A19324}" destId="{5258E26C-D40A-4DDD-AA32-77EBD56E083A}" srcOrd="1" destOrd="0" presId="urn:microsoft.com/office/officeart/2005/8/layout/hierarchy3"/>
    <dgm:cxn modelId="{3F6215A0-8DED-4ACB-A05D-879224A2E927}" type="presParOf" srcId="{6604755B-E9E7-4879-80C6-583CD6A19324}" destId="{FF05CDA6-3EF8-4F38-8F24-1F1825267812}" srcOrd="2" destOrd="0" presId="urn:microsoft.com/office/officeart/2005/8/layout/hierarchy3"/>
    <dgm:cxn modelId="{E8046CFB-A3B8-4E2F-83C1-224A94A1698E}" type="presParOf" srcId="{6604755B-E9E7-4879-80C6-583CD6A19324}" destId="{5F212392-8E94-4F2D-B617-2CD08635B189}" srcOrd="3" destOrd="0" presId="urn:microsoft.com/office/officeart/2005/8/layout/hierarchy3"/>
    <dgm:cxn modelId="{7E76832D-5B5B-49A5-89F4-A72C2C61C854}" type="presParOf" srcId="{6604755B-E9E7-4879-80C6-583CD6A19324}" destId="{57DA44F4-EDC1-45DF-957B-2C9D161D3D01}" srcOrd="4" destOrd="0" presId="urn:microsoft.com/office/officeart/2005/8/layout/hierarchy3"/>
    <dgm:cxn modelId="{408C1012-4ADD-499A-A1EE-57FC6DD17196}" type="presParOf" srcId="{6604755B-E9E7-4879-80C6-583CD6A19324}" destId="{F54F886A-FA61-4436-99E5-C3EB6602ABC1}" srcOrd="5" destOrd="0" presId="urn:microsoft.com/office/officeart/2005/8/layout/hierarchy3"/>
    <dgm:cxn modelId="{605C9F32-3929-4A60-BEFD-C012B68E854E}" type="presParOf" srcId="{6604755B-E9E7-4879-80C6-583CD6A19324}" destId="{1E037D88-649E-4D2F-A2D1-D7C1EF3C24CE}" srcOrd="6" destOrd="0" presId="urn:microsoft.com/office/officeart/2005/8/layout/hierarchy3"/>
    <dgm:cxn modelId="{9DA4E947-5F63-43B5-A7A1-44CB8149BCD5}" type="presParOf" srcId="{6604755B-E9E7-4879-80C6-583CD6A19324}" destId="{5F921CE7-9960-453E-AEF1-D9662A5EEA0C}" srcOrd="7" destOrd="0" presId="urn:microsoft.com/office/officeart/2005/8/layout/hierarchy3"/>
    <dgm:cxn modelId="{92756E95-974D-4647-89FA-DA7ABA41247F}" type="presParOf" srcId="{6604755B-E9E7-4879-80C6-583CD6A19324}" destId="{2A6521A8-6A67-407B-A909-1FC17CD16F35}" srcOrd="8" destOrd="0" presId="urn:microsoft.com/office/officeart/2005/8/layout/hierarchy3"/>
    <dgm:cxn modelId="{6FF303A5-A97A-4624-965D-E04A5C5E6858}" type="presParOf" srcId="{6604755B-E9E7-4879-80C6-583CD6A19324}" destId="{7D8079DB-65C1-4D2F-9734-6E4B1EDF6623}" srcOrd="9"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13B5CC-9B57-4B8F-B4FE-5F3B8D8FA12B}">
      <dsp:nvSpPr>
        <dsp:cNvPr id="0" name=""/>
        <dsp:cNvSpPr/>
      </dsp:nvSpPr>
      <dsp:spPr>
        <a:xfrm>
          <a:off x="200663" y="3991"/>
          <a:ext cx="4323853" cy="648432"/>
        </a:xfrm>
        <a:prstGeom prst="roundRect">
          <a:avLst>
            <a:gd name="adj" fmla="val 10000"/>
          </a:avLst>
        </a:prstGeom>
        <a:solidFill>
          <a:srgbClr val="FFFF00"/>
        </a:solidFill>
        <a:ln w="25400" cap="rnd"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rPr>
            <a:t>Alpha-glucosidase inhibition leads to</a:t>
          </a:r>
          <a:endParaRPr lang="en-US" sz="2400" kern="1200" dirty="0">
            <a:solidFill>
              <a:schemeClr val="tx1"/>
            </a:solidFill>
          </a:endParaRPr>
        </a:p>
      </dsp:txBody>
      <dsp:txXfrm>
        <a:off x="200663" y="3991"/>
        <a:ext cx="4323853" cy="648432"/>
      </dsp:txXfrm>
    </dsp:sp>
    <dsp:sp modelId="{B441998E-8ECA-47AB-AFCE-9E0A580BD1AF}">
      <dsp:nvSpPr>
        <dsp:cNvPr id="0" name=""/>
        <dsp:cNvSpPr/>
      </dsp:nvSpPr>
      <dsp:spPr>
        <a:xfrm>
          <a:off x="633049" y="652424"/>
          <a:ext cx="432385" cy="486324"/>
        </a:xfrm>
        <a:custGeom>
          <a:avLst/>
          <a:gdLst/>
          <a:ahLst/>
          <a:cxnLst/>
          <a:rect l="0" t="0" r="0" b="0"/>
          <a:pathLst>
            <a:path>
              <a:moveTo>
                <a:pt x="0" y="0"/>
              </a:moveTo>
              <a:lnTo>
                <a:pt x="0" y="486324"/>
              </a:lnTo>
              <a:lnTo>
                <a:pt x="432385" y="486324"/>
              </a:lnTo>
            </a:path>
          </a:pathLst>
        </a:custGeom>
        <a:noFill/>
        <a:ln w="2540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E26C-D40A-4DDD-AA32-77EBD56E083A}">
      <dsp:nvSpPr>
        <dsp:cNvPr id="0" name=""/>
        <dsp:cNvSpPr/>
      </dsp:nvSpPr>
      <dsp:spPr>
        <a:xfrm>
          <a:off x="1065434" y="814532"/>
          <a:ext cx="3459082" cy="648432"/>
        </a:xfrm>
        <a:prstGeom prst="roundRect">
          <a:avLst>
            <a:gd name="adj" fmla="val 10000"/>
          </a:avLst>
        </a:prstGeom>
        <a:solidFill>
          <a:schemeClr val="lt1">
            <a:alpha val="90000"/>
            <a:hueOff val="0"/>
            <a:satOff val="0"/>
            <a:lumOff val="0"/>
            <a:alphaOff val="0"/>
          </a:schemeClr>
        </a:solidFill>
        <a:ln w="2540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Delay in Intestinal carbohydrate absorption</a:t>
          </a:r>
          <a:endParaRPr lang="en-US" sz="1800" kern="1200" dirty="0"/>
        </a:p>
      </dsp:txBody>
      <dsp:txXfrm>
        <a:off x="1065434" y="814532"/>
        <a:ext cx="3459082" cy="648432"/>
      </dsp:txXfrm>
    </dsp:sp>
    <dsp:sp modelId="{FF05CDA6-3EF8-4F38-8F24-1F1825267812}">
      <dsp:nvSpPr>
        <dsp:cNvPr id="0" name=""/>
        <dsp:cNvSpPr/>
      </dsp:nvSpPr>
      <dsp:spPr>
        <a:xfrm>
          <a:off x="633049" y="652424"/>
          <a:ext cx="432385" cy="1296865"/>
        </a:xfrm>
        <a:custGeom>
          <a:avLst/>
          <a:gdLst/>
          <a:ahLst/>
          <a:cxnLst/>
          <a:rect l="0" t="0" r="0" b="0"/>
          <a:pathLst>
            <a:path>
              <a:moveTo>
                <a:pt x="0" y="0"/>
              </a:moveTo>
              <a:lnTo>
                <a:pt x="0" y="1296865"/>
              </a:lnTo>
              <a:lnTo>
                <a:pt x="432385" y="1296865"/>
              </a:lnTo>
            </a:path>
          </a:pathLst>
        </a:custGeom>
        <a:noFill/>
        <a:ln w="2540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12392-8E94-4F2D-B617-2CD08635B189}">
      <dsp:nvSpPr>
        <dsp:cNvPr id="0" name=""/>
        <dsp:cNvSpPr/>
      </dsp:nvSpPr>
      <dsp:spPr>
        <a:xfrm>
          <a:off x="1065434" y="1625073"/>
          <a:ext cx="3459082" cy="648432"/>
        </a:xfrm>
        <a:prstGeom prst="roundRect">
          <a:avLst>
            <a:gd name="adj" fmla="val 10000"/>
          </a:avLst>
        </a:prstGeom>
        <a:solidFill>
          <a:schemeClr val="lt1">
            <a:alpha val="90000"/>
            <a:hueOff val="0"/>
            <a:satOff val="0"/>
            <a:lumOff val="0"/>
            <a:alphaOff val="0"/>
          </a:schemeClr>
        </a:solidFill>
        <a:ln w="25400" cap="rnd"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Lower postmeal hyperglycemia</a:t>
          </a:r>
          <a:endParaRPr lang="en-US" sz="1800" kern="1200" dirty="0"/>
        </a:p>
      </dsp:txBody>
      <dsp:txXfrm>
        <a:off x="1065434" y="1625073"/>
        <a:ext cx="3459082" cy="648432"/>
      </dsp:txXfrm>
    </dsp:sp>
    <dsp:sp modelId="{57DA44F4-EDC1-45DF-957B-2C9D161D3D01}">
      <dsp:nvSpPr>
        <dsp:cNvPr id="0" name=""/>
        <dsp:cNvSpPr/>
      </dsp:nvSpPr>
      <dsp:spPr>
        <a:xfrm>
          <a:off x="633049" y="652424"/>
          <a:ext cx="432385" cy="2107406"/>
        </a:xfrm>
        <a:custGeom>
          <a:avLst/>
          <a:gdLst/>
          <a:ahLst/>
          <a:cxnLst/>
          <a:rect l="0" t="0" r="0" b="0"/>
          <a:pathLst>
            <a:path>
              <a:moveTo>
                <a:pt x="0" y="0"/>
              </a:moveTo>
              <a:lnTo>
                <a:pt x="0" y="2107406"/>
              </a:lnTo>
              <a:lnTo>
                <a:pt x="432385" y="2107406"/>
              </a:lnTo>
            </a:path>
          </a:pathLst>
        </a:custGeom>
        <a:noFill/>
        <a:ln w="2540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F886A-FA61-4436-99E5-C3EB6602ABC1}">
      <dsp:nvSpPr>
        <dsp:cNvPr id="0" name=""/>
        <dsp:cNvSpPr/>
      </dsp:nvSpPr>
      <dsp:spPr>
        <a:xfrm>
          <a:off x="1065434" y="2435614"/>
          <a:ext cx="3459082" cy="648432"/>
        </a:xfrm>
        <a:prstGeom prst="roundRect">
          <a:avLst>
            <a:gd name="adj" fmla="val 10000"/>
          </a:avLst>
        </a:prstGeom>
        <a:solidFill>
          <a:schemeClr val="lt1">
            <a:alpha val="90000"/>
            <a:hueOff val="0"/>
            <a:satOff val="0"/>
            <a:lumOff val="0"/>
            <a:alphaOff val="0"/>
          </a:schemeClr>
        </a:solidFill>
        <a:ln w="25400" cap="rnd"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Prevention of hyperinsulinemia</a:t>
          </a:r>
          <a:endParaRPr lang="en-US" sz="1800" kern="1200" dirty="0"/>
        </a:p>
      </dsp:txBody>
      <dsp:txXfrm>
        <a:off x="1065434" y="2435614"/>
        <a:ext cx="3459082" cy="648432"/>
      </dsp:txXfrm>
    </dsp:sp>
    <dsp:sp modelId="{1E037D88-649E-4D2F-A2D1-D7C1EF3C24CE}">
      <dsp:nvSpPr>
        <dsp:cNvPr id="0" name=""/>
        <dsp:cNvSpPr/>
      </dsp:nvSpPr>
      <dsp:spPr>
        <a:xfrm>
          <a:off x="633049" y="652424"/>
          <a:ext cx="432385" cy="2917947"/>
        </a:xfrm>
        <a:custGeom>
          <a:avLst/>
          <a:gdLst/>
          <a:ahLst/>
          <a:cxnLst/>
          <a:rect l="0" t="0" r="0" b="0"/>
          <a:pathLst>
            <a:path>
              <a:moveTo>
                <a:pt x="0" y="0"/>
              </a:moveTo>
              <a:lnTo>
                <a:pt x="0" y="2917947"/>
              </a:lnTo>
              <a:lnTo>
                <a:pt x="432385" y="2917947"/>
              </a:lnTo>
            </a:path>
          </a:pathLst>
        </a:custGeom>
        <a:noFill/>
        <a:ln w="2540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921CE7-9960-453E-AEF1-D9662A5EEA0C}">
      <dsp:nvSpPr>
        <dsp:cNvPr id="0" name=""/>
        <dsp:cNvSpPr/>
      </dsp:nvSpPr>
      <dsp:spPr>
        <a:xfrm>
          <a:off x="1065434" y="3246154"/>
          <a:ext cx="3459082" cy="648432"/>
        </a:xfrm>
        <a:prstGeom prst="roundRect">
          <a:avLst>
            <a:gd name="adj" fmla="val 10000"/>
          </a:avLst>
        </a:prstGeom>
        <a:solidFill>
          <a:schemeClr val="lt1">
            <a:alpha val="90000"/>
            <a:hueOff val="0"/>
            <a:satOff val="0"/>
            <a:lumOff val="0"/>
            <a:alphaOff val="0"/>
          </a:schemeClr>
        </a:solidFill>
        <a:ln w="25400" cap="rnd"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Improves insulin resistance</a:t>
          </a:r>
          <a:endParaRPr lang="en-US" sz="1800" kern="1200" dirty="0"/>
        </a:p>
      </dsp:txBody>
      <dsp:txXfrm>
        <a:off x="1065434" y="3246154"/>
        <a:ext cx="3459082" cy="648432"/>
      </dsp:txXfrm>
    </dsp:sp>
    <dsp:sp modelId="{2A6521A8-6A67-407B-A909-1FC17CD16F35}">
      <dsp:nvSpPr>
        <dsp:cNvPr id="0" name=""/>
        <dsp:cNvSpPr/>
      </dsp:nvSpPr>
      <dsp:spPr>
        <a:xfrm>
          <a:off x="633049" y="652424"/>
          <a:ext cx="432385" cy="3728488"/>
        </a:xfrm>
        <a:custGeom>
          <a:avLst/>
          <a:gdLst/>
          <a:ahLst/>
          <a:cxnLst/>
          <a:rect l="0" t="0" r="0" b="0"/>
          <a:pathLst>
            <a:path>
              <a:moveTo>
                <a:pt x="0" y="0"/>
              </a:moveTo>
              <a:lnTo>
                <a:pt x="0" y="3728488"/>
              </a:lnTo>
              <a:lnTo>
                <a:pt x="432385" y="3728488"/>
              </a:lnTo>
            </a:path>
          </a:pathLst>
        </a:custGeom>
        <a:noFill/>
        <a:ln w="2540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079DB-65C1-4D2F-9734-6E4B1EDF6623}">
      <dsp:nvSpPr>
        <dsp:cNvPr id="0" name=""/>
        <dsp:cNvSpPr/>
      </dsp:nvSpPr>
      <dsp:spPr>
        <a:xfrm>
          <a:off x="1065434" y="4056695"/>
          <a:ext cx="3901178" cy="648432"/>
        </a:xfrm>
        <a:prstGeom prst="roundRect">
          <a:avLst>
            <a:gd name="adj" fmla="val 10000"/>
          </a:avLst>
        </a:prstGeom>
        <a:solidFill>
          <a:schemeClr val="lt1">
            <a:alpha val="90000"/>
            <a:hueOff val="0"/>
            <a:satOff val="0"/>
            <a:lumOff val="0"/>
            <a:alphaOff val="0"/>
          </a:schemeClr>
        </a:solidFill>
        <a:ln w="25400" cap="rnd"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t>Carbohydrates in lower intestine facilitate GLP-1 release</a:t>
          </a:r>
          <a:endParaRPr lang="en-US" sz="1800" kern="1200" dirty="0"/>
        </a:p>
      </dsp:txBody>
      <dsp:txXfrm>
        <a:off x="1065434" y="4056695"/>
        <a:ext cx="3901178" cy="6484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81CA2A88-86BB-419F-B18E-749558A9AEF3}" type="datetimeFigureOut">
              <a:rPr lang="en-GB" smtClean="0"/>
              <a:pPr/>
              <a:t>14/06/2018</a:t>
            </a:fld>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EE90F02-8595-493A-BDC9-CAC5B5977747}" type="slidenum">
              <a:rPr lang="en-GB" smtClean="0"/>
              <a:pPr/>
              <a:t>‹#›</a:t>
            </a:fld>
            <a:endParaRPr lang="en-GB"/>
          </a:p>
        </p:txBody>
      </p:sp>
    </p:spTree>
    <p:extLst>
      <p:ext uri="{BB962C8B-B14F-4D97-AF65-F5344CB8AC3E}">
        <p14:creationId xmlns="" xmlns:p14="http://schemas.microsoft.com/office/powerpoint/2010/main" val="1975645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55E2598-3F0F-4D61-AF6F-061B0F8834DD}" type="datetimeFigureOut">
              <a:rPr lang="en-GB" smtClean="0"/>
              <a:pPr/>
              <a:t>14/06/2018</a:t>
            </a:fld>
            <a:endParaRPr lang="en-GB"/>
          </a:p>
        </p:txBody>
      </p:sp>
      <p:sp>
        <p:nvSpPr>
          <p:cNvPr id="4" name="Slide Image Placeholder 3"/>
          <p:cNvSpPr>
            <a:spLocks noGrp="1" noRot="1" noChangeAspect="1"/>
          </p:cNvSpPr>
          <p:nvPr>
            <p:ph type="sldImg" idx="2"/>
          </p:nvPr>
        </p:nvSpPr>
        <p:spPr>
          <a:xfrm>
            <a:off x="481013" y="768350"/>
            <a:ext cx="613727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7361EED-EC1E-4A95-8414-8492457AC463}" type="slidenum">
              <a:rPr lang="en-GB" smtClean="0"/>
              <a:pPr/>
              <a:t>‹#›</a:t>
            </a:fld>
            <a:endParaRPr lang="en-GB"/>
          </a:p>
        </p:txBody>
      </p:sp>
    </p:spTree>
    <p:extLst>
      <p:ext uri="{BB962C8B-B14F-4D97-AF65-F5344CB8AC3E}">
        <p14:creationId xmlns="" xmlns:p14="http://schemas.microsoft.com/office/powerpoint/2010/main" val="401220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itchFamily="34" charset="0"/>
                <a:cs typeface="Arial" pitchFamily="34" charset="0"/>
              </a:defRPr>
            </a:lvl1pPr>
            <a:lvl2pPr marL="804763" indent="-309524">
              <a:defRPr>
                <a:solidFill>
                  <a:schemeClr val="tx1"/>
                </a:solidFill>
                <a:latin typeface="Arial" pitchFamily="34" charset="0"/>
                <a:cs typeface="Arial" pitchFamily="34" charset="0"/>
              </a:defRPr>
            </a:lvl2pPr>
            <a:lvl3pPr marL="1238098" indent="-247620">
              <a:defRPr>
                <a:solidFill>
                  <a:schemeClr val="tx1"/>
                </a:solidFill>
                <a:latin typeface="Arial" pitchFamily="34" charset="0"/>
                <a:cs typeface="Arial" pitchFamily="34" charset="0"/>
              </a:defRPr>
            </a:lvl3pPr>
            <a:lvl4pPr marL="1733337" indent="-247620">
              <a:defRPr>
                <a:solidFill>
                  <a:schemeClr val="tx1"/>
                </a:solidFill>
                <a:latin typeface="Arial" pitchFamily="34" charset="0"/>
                <a:cs typeface="Arial" pitchFamily="34" charset="0"/>
              </a:defRPr>
            </a:lvl4pPr>
            <a:lvl5pPr marL="2228576" indent="-24762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fld id="{6E88C38C-7F8F-4DC5-BE67-F00B8FCE9A74}" type="slidenum">
              <a:rPr lang="en-US" altLang="en-US" smtClean="0"/>
              <a:pPr/>
              <a:t>8</a:t>
            </a:fld>
            <a:endParaRPr lang="en-US" altLang="en-US" smtClean="0"/>
          </a:p>
        </p:txBody>
      </p:sp>
      <p:sp>
        <p:nvSpPr>
          <p:cNvPr id="37891" name="Rectangle 2"/>
          <p:cNvSpPr>
            <a:spLocks noGrp="1" noRot="1" noChangeAspect="1" noChangeArrowheads="1" noTextEdit="1"/>
          </p:cNvSpPr>
          <p:nvPr>
            <p:ph type="sldImg"/>
          </p:nvPr>
        </p:nvSpPr>
        <p:spPr>
          <a:xfrm>
            <a:off x="481013" y="768350"/>
            <a:ext cx="6137275" cy="3836988"/>
          </a:xfrm>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err="1" smtClean="0"/>
              <a:t>Monnier</a:t>
            </a:r>
            <a:r>
              <a:rPr lang="en-US" altLang="en-US" dirty="0" smtClean="0"/>
              <a:t> et al showed that in patients with T2DM, glucose fluctuations during postprandial periods and generally during glucose swings, correlated strongly with oxidative stress. </a:t>
            </a:r>
          </a:p>
          <a:p>
            <a:pPr eaLnBrk="1" hangingPunct="1"/>
            <a:r>
              <a:rPr lang="en-US" altLang="en-US" dirty="0" smtClean="0"/>
              <a:t>Oxidative stress was determined by measuring urinary excretion rates of 8-iso prostaglandin (PG)F2alpha. </a:t>
            </a:r>
          </a:p>
          <a:p>
            <a:pPr eaLnBrk="1" hangingPunct="1"/>
            <a:r>
              <a:rPr lang="en-US" altLang="en-US" dirty="0" smtClean="0"/>
              <a:t>Acute glucose fluctuations increased oxidative stress to a greater extent than chronic hyperglycemia. </a:t>
            </a:r>
          </a:p>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37275" cy="3836988"/>
          </a:xfrm>
        </p:spPr>
      </p:sp>
      <p:sp>
        <p:nvSpPr>
          <p:cNvPr id="3" name="Notes Placeholder 2"/>
          <p:cNvSpPr>
            <a:spLocks noGrp="1"/>
          </p:cNvSpPr>
          <p:nvPr>
            <p:ph type="body" idx="1"/>
          </p:nvPr>
        </p:nvSpPr>
        <p:spPr/>
        <p:txBody>
          <a:bodyPr/>
          <a:lstStyle/>
          <a:p>
            <a:r>
              <a:rPr lang="de-DE" altLang="en-US" b="1" dirty="0" smtClean="0"/>
              <a:t>Abstract</a:t>
            </a:r>
          </a:p>
          <a:p>
            <a:r>
              <a:rPr lang="de-DE" altLang="en-US" b="1" dirty="0" smtClean="0"/>
              <a:t>Background</a:t>
            </a:r>
            <a:r>
              <a:rPr lang="de-DE" altLang="en-US" dirty="0" smtClean="0"/>
              <a:t>: The </a:t>
            </a:r>
            <a:r>
              <a:rPr lang="de-DE" altLang="en-US" dirty="0" err="1" smtClean="0"/>
              <a:t>objective</a:t>
            </a:r>
            <a:r>
              <a:rPr lang="de-DE" altLang="en-US" dirty="0" smtClean="0"/>
              <a:t> of </a:t>
            </a:r>
            <a:r>
              <a:rPr lang="de-DE" altLang="en-US" dirty="0" err="1" smtClean="0"/>
              <a:t>this</a:t>
            </a:r>
            <a:r>
              <a:rPr lang="de-DE" altLang="en-US" dirty="0" smtClean="0"/>
              <a:t> </a:t>
            </a:r>
            <a:r>
              <a:rPr lang="de-DE" altLang="en-US" dirty="0" err="1" smtClean="0"/>
              <a:t>study</a:t>
            </a:r>
            <a:r>
              <a:rPr lang="de-DE" altLang="en-US" dirty="0" smtClean="0"/>
              <a:t> was to </a:t>
            </a:r>
            <a:r>
              <a:rPr lang="de-DE" altLang="en-US" dirty="0" err="1" smtClean="0"/>
              <a:t>evaluate</a:t>
            </a:r>
            <a:r>
              <a:rPr lang="de-DE" altLang="en-US" dirty="0" smtClean="0"/>
              <a:t> the </a:t>
            </a:r>
            <a:r>
              <a:rPr lang="de-DE" altLang="en-US" dirty="0" err="1" smtClean="0"/>
              <a:t>effects</a:t>
            </a:r>
            <a:r>
              <a:rPr lang="de-DE" altLang="en-US" dirty="0" smtClean="0"/>
              <a:t> of the a-glucosidase </a:t>
            </a:r>
            <a:r>
              <a:rPr lang="de-DE" altLang="en-US" dirty="0" err="1" smtClean="0"/>
              <a:t>inhibitor</a:t>
            </a:r>
            <a:r>
              <a:rPr lang="de-DE" altLang="en-US" dirty="0" smtClean="0"/>
              <a:t> acarbose on</a:t>
            </a:r>
          </a:p>
          <a:p>
            <a:r>
              <a:rPr lang="de-DE" altLang="en-US" dirty="0" err="1" smtClean="0"/>
              <a:t>glucose</a:t>
            </a:r>
            <a:r>
              <a:rPr lang="de-DE" altLang="en-US" dirty="0" smtClean="0"/>
              <a:t> </a:t>
            </a:r>
            <a:r>
              <a:rPr lang="de-DE" altLang="en-US" dirty="0" err="1" smtClean="0"/>
              <a:t>fluctuations</a:t>
            </a:r>
            <a:r>
              <a:rPr lang="de-DE" altLang="en-US" dirty="0" smtClean="0"/>
              <a:t> in </a:t>
            </a:r>
            <a:r>
              <a:rPr lang="de-DE" altLang="en-US" dirty="0" err="1" smtClean="0"/>
              <a:t>patients</a:t>
            </a:r>
            <a:r>
              <a:rPr lang="de-DE" altLang="en-US" dirty="0" smtClean="0"/>
              <a:t> </a:t>
            </a:r>
            <a:r>
              <a:rPr lang="de-DE" altLang="en-US" dirty="0" err="1" smtClean="0"/>
              <a:t>with</a:t>
            </a:r>
            <a:r>
              <a:rPr lang="de-DE" altLang="en-US" dirty="0" smtClean="0"/>
              <a:t> type 2 </a:t>
            </a:r>
            <a:r>
              <a:rPr lang="de-DE" altLang="en-US" dirty="0" err="1" smtClean="0"/>
              <a:t>diabetes</a:t>
            </a:r>
            <a:r>
              <a:rPr lang="de-DE" altLang="en-US" dirty="0" smtClean="0"/>
              <a:t> </a:t>
            </a:r>
            <a:r>
              <a:rPr lang="de-DE" altLang="en-US" dirty="0" err="1" smtClean="0"/>
              <a:t>using</a:t>
            </a:r>
            <a:r>
              <a:rPr lang="de-DE" altLang="en-US" dirty="0" smtClean="0"/>
              <a:t> </a:t>
            </a:r>
            <a:r>
              <a:rPr lang="de-DE" altLang="en-US" dirty="0" err="1" smtClean="0"/>
              <a:t>continuous</a:t>
            </a:r>
            <a:r>
              <a:rPr lang="de-DE" altLang="en-US" dirty="0" smtClean="0"/>
              <a:t> </a:t>
            </a:r>
            <a:r>
              <a:rPr lang="de-DE" altLang="en-US" dirty="0" err="1" smtClean="0"/>
              <a:t>glucose</a:t>
            </a:r>
            <a:r>
              <a:rPr lang="de-DE" altLang="en-US" dirty="0" smtClean="0"/>
              <a:t> </a:t>
            </a:r>
            <a:r>
              <a:rPr lang="de-DE" altLang="en-US" dirty="0" err="1" smtClean="0"/>
              <a:t>monitoring</a:t>
            </a:r>
            <a:r>
              <a:rPr lang="de-DE" altLang="en-US" dirty="0" smtClean="0"/>
              <a:t> (CGM).</a:t>
            </a:r>
          </a:p>
          <a:p>
            <a:r>
              <a:rPr lang="de-DE" altLang="en-US" b="1" dirty="0" err="1" smtClean="0"/>
              <a:t>Methods</a:t>
            </a:r>
            <a:r>
              <a:rPr lang="de-DE" altLang="en-US" b="1" dirty="0" smtClean="0"/>
              <a:t>: </a:t>
            </a:r>
            <a:r>
              <a:rPr lang="de-DE" altLang="en-US" dirty="0" smtClean="0"/>
              <a:t>CGM was </a:t>
            </a:r>
            <a:r>
              <a:rPr lang="de-DE" altLang="en-US" dirty="0" err="1" smtClean="0"/>
              <a:t>performed</a:t>
            </a:r>
            <a:r>
              <a:rPr lang="de-DE" altLang="en-US" dirty="0" smtClean="0"/>
              <a:t> </a:t>
            </a:r>
            <a:r>
              <a:rPr lang="de-DE" altLang="en-US" dirty="0" err="1" smtClean="0"/>
              <a:t>for</a:t>
            </a:r>
            <a:r>
              <a:rPr lang="de-DE" altLang="en-US" dirty="0" smtClean="0"/>
              <a:t> 4 </a:t>
            </a:r>
            <a:r>
              <a:rPr lang="de-DE" altLang="en-US" dirty="0" err="1" smtClean="0"/>
              <a:t>days</a:t>
            </a:r>
            <a:r>
              <a:rPr lang="de-DE" altLang="en-US" dirty="0" smtClean="0"/>
              <a:t> (72 h), and acarbose at 300mg/day was </a:t>
            </a:r>
            <a:r>
              <a:rPr lang="de-DE" altLang="en-US" dirty="0" err="1" smtClean="0"/>
              <a:t>administered</a:t>
            </a:r>
            <a:r>
              <a:rPr lang="de-DE" altLang="en-US" dirty="0" smtClean="0"/>
              <a:t> on </a:t>
            </a:r>
            <a:r>
              <a:rPr lang="de-DE" altLang="en-US" dirty="0" err="1" smtClean="0"/>
              <a:t>two</a:t>
            </a:r>
            <a:r>
              <a:rPr lang="de-DE" altLang="en-US" dirty="0" smtClean="0"/>
              <a:t> of </a:t>
            </a:r>
            <a:r>
              <a:rPr lang="de-DE" altLang="en-US" dirty="0" err="1" smtClean="0"/>
              <a:t>these</a:t>
            </a:r>
            <a:endParaRPr lang="de-DE" altLang="en-US" dirty="0" smtClean="0"/>
          </a:p>
          <a:p>
            <a:r>
              <a:rPr lang="de-DE" altLang="en-US" dirty="0" err="1" smtClean="0"/>
              <a:t>days</a:t>
            </a:r>
            <a:r>
              <a:rPr lang="de-DE" altLang="en-US" dirty="0" smtClean="0"/>
              <a:t> but not on the </a:t>
            </a:r>
            <a:r>
              <a:rPr lang="de-DE" altLang="en-US" dirty="0" err="1" smtClean="0"/>
              <a:t>other</a:t>
            </a:r>
            <a:r>
              <a:rPr lang="de-DE" altLang="en-US" dirty="0" smtClean="0"/>
              <a:t> </a:t>
            </a:r>
            <a:r>
              <a:rPr lang="de-DE" altLang="en-US" dirty="0" err="1" smtClean="0"/>
              <a:t>two</a:t>
            </a:r>
            <a:r>
              <a:rPr lang="de-DE" altLang="en-US" dirty="0" smtClean="0"/>
              <a:t> </a:t>
            </a:r>
            <a:r>
              <a:rPr lang="de-DE" altLang="en-US" dirty="0" err="1" smtClean="0"/>
              <a:t>days</a:t>
            </a:r>
            <a:r>
              <a:rPr lang="de-DE" altLang="en-US" dirty="0" smtClean="0"/>
              <a:t>. The </a:t>
            </a:r>
            <a:r>
              <a:rPr lang="de-DE" altLang="en-US" dirty="0" err="1" smtClean="0"/>
              <a:t>effects</a:t>
            </a:r>
            <a:r>
              <a:rPr lang="de-DE" altLang="en-US" dirty="0" smtClean="0"/>
              <a:t> on </a:t>
            </a:r>
            <a:r>
              <a:rPr lang="de-DE" altLang="en-US" dirty="0" err="1" smtClean="0"/>
              <a:t>blood</a:t>
            </a:r>
            <a:r>
              <a:rPr lang="de-DE" altLang="en-US" dirty="0" smtClean="0"/>
              <a:t> </a:t>
            </a:r>
            <a:r>
              <a:rPr lang="de-DE" altLang="en-US" dirty="0" err="1" smtClean="0"/>
              <a:t>glucose</a:t>
            </a:r>
            <a:r>
              <a:rPr lang="de-DE" altLang="en-US" dirty="0" smtClean="0"/>
              <a:t> </a:t>
            </a:r>
            <a:r>
              <a:rPr lang="de-DE" altLang="en-US" dirty="0" err="1" smtClean="0"/>
              <a:t>fluctuations</a:t>
            </a:r>
            <a:r>
              <a:rPr lang="de-DE" altLang="en-US" dirty="0" smtClean="0"/>
              <a:t> </a:t>
            </a:r>
            <a:r>
              <a:rPr lang="de-DE" altLang="en-US" dirty="0" err="1" smtClean="0"/>
              <a:t>were</a:t>
            </a:r>
            <a:r>
              <a:rPr lang="de-DE" altLang="en-US" dirty="0" smtClean="0"/>
              <a:t> </a:t>
            </a:r>
            <a:r>
              <a:rPr lang="de-DE" altLang="en-US" dirty="0" err="1" smtClean="0"/>
              <a:t>evaluated</a:t>
            </a:r>
            <a:r>
              <a:rPr lang="de-DE" altLang="en-US" dirty="0" smtClean="0"/>
              <a:t>.</a:t>
            </a:r>
          </a:p>
          <a:p>
            <a:r>
              <a:rPr lang="de-DE" altLang="en-US" b="1" dirty="0" err="1" smtClean="0"/>
              <a:t>Results</a:t>
            </a:r>
            <a:r>
              <a:rPr lang="de-DE" altLang="en-US" b="1" dirty="0" smtClean="0"/>
              <a:t>:</a:t>
            </a:r>
            <a:r>
              <a:rPr lang="de-DE" altLang="en-US" dirty="0" smtClean="0"/>
              <a:t> </a:t>
            </a:r>
            <a:r>
              <a:rPr lang="de-DE" altLang="en-US" dirty="0" err="1" smtClean="0"/>
              <a:t>We</a:t>
            </a:r>
            <a:r>
              <a:rPr lang="de-DE" altLang="en-US" dirty="0" smtClean="0"/>
              <a:t> </a:t>
            </a:r>
            <a:r>
              <a:rPr lang="de-DE" altLang="en-US" dirty="0" err="1" smtClean="0"/>
              <a:t>recruited</a:t>
            </a:r>
            <a:r>
              <a:rPr lang="de-DE" altLang="en-US" dirty="0" smtClean="0"/>
              <a:t> a total of 10 </a:t>
            </a:r>
            <a:r>
              <a:rPr lang="de-DE" altLang="en-US" dirty="0" err="1" smtClean="0"/>
              <a:t>patients</a:t>
            </a:r>
            <a:r>
              <a:rPr lang="de-DE" altLang="en-US" dirty="0" smtClean="0"/>
              <a:t> (</a:t>
            </a:r>
            <a:r>
              <a:rPr lang="de-DE" altLang="en-US" dirty="0" err="1" smtClean="0"/>
              <a:t>five</a:t>
            </a:r>
            <a:r>
              <a:rPr lang="de-DE" altLang="en-US" dirty="0" smtClean="0"/>
              <a:t> </a:t>
            </a:r>
            <a:r>
              <a:rPr lang="de-DE" altLang="en-US" dirty="0" err="1" smtClean="0"/>
              <a:t>men</a:t>
            </a:r>
            <a:r>
              <a:rPr lang="de-DE" altLang="en-US" dirty="0" smtClean="0"/>
              <a:t> and </a:t>
            </a:r>
            <a:r>
              <a:rPr lang="de-DE" altLang="en-US" dirty="0" err="1" smtClean="0"/>
              <a:t>five</a:t>
            </a:r>
            <a:r>
              <a:rPr lang="de-DE" altLang="en-US" dirty="0" smtClean="0"/>
              <a:t> </a:t>
            </a:r>
            <a:r>
              <a:rPr lang="de-DE" altLang="en-US" dirty="0" err="1" smtClean="0"/>
              <a:t>women</a:t>
            </a:r>
            <a:r>
              <a:rPr lang="de-DE" altLang="en-US" dirty="0" smtClean="0"/>
              <a:t>) </a:t>
            </a:r>
            <a:r>
              <a:rPr lang="de-DE" altLang="en-US" dirty="0" err="1" smtClean="0"/>
              <a:t>with</a:t>
            </a:r>
            <a:r>
              <a:rPr lang="de-DE" altLang="en-US" dirty="0" smtClean="0"/>
              <a:t> a </a:t>
            </a:r>
            <a:r>
              <a:rPr lang="de-DE" altLang="en-US" dirty="0" err="1" smtClean="0"/>
              <a:t>meanSD</a:t>
            </a:r>
            <a:r>
              <a:rPr lang="de-DE" altLang="en-US" dirty="0" smtClean="0"/>
              <a:t> </a:t>
            </a:r>
            <a:r>
              <a:rPr lang="de-DE" altLang="en-US" dirty="0" err="1" smtClean="0"/>
              <a:t>age</a:t>
            </a:r>
            <a:r>
              <a:rPr lang="de-DE" altLang="en-US" dirty="0" smtClean="0"/>
              <a:t> of 63.112.1 </a:t>
            </a:r>
            <a:r>
              <a:rPr lang="de-DE" altLang="en-US" dirty="0" err="1" smtClean="0"/>
              <a:t>years</a:t>
            </a:r>
            <a:r>
              <a:rPr lang="de-DE" altLang="en-US" dirty="0" smtClean="0"/>
              <a:t>,</a:t>
            </a:r>
          </a:p>
          <a:p>
            <a:r>
              <a:rPr lang="de-DE" altLang="en-US" dirty="0" err="1" smtClean="0"/>
              <a:t>body</a:t>
            </a:r>
            <a:r>
              <a:rPr lang="de-DE" altLang="en-US" dirty="0" smtClean="0"/>
              <a:t> </a:t>
            </a:r>
            <a:r>
              <a:rPr lang="de-DE" altLang="en-US" dirty="0" err="1" smtClean="0"/>
              <a:t>mass</a:t>
            </a:r>
            <a:r>
              <a:rPr lang="de-DE" altLang="en-US" dirty="0" smtClean="0"/>
              <a:t> </a:t>
            </a:r>
            <a:r>
              <a:rPr lang="de-DE" altLang="en-US" dirty="0" err="1" smtClean="0"/>
              <a:t>index</a:t>
            </a:r>
            <a:r>
              <a:rPr lang="de-DE" altLang="en-US" dirty="0" smtClean="0"/>
              <a:t> of 22.65.4 kg/m2, and </a:t>
            </a:r>
            <a:r>
              <a:rPr lang="de-DE" altLang="en-US" dirty="0" err="1" smtClean="0"/>
              <a:t>glycohemoglobin</a:t>
            </a:r>
            <a:r>
              <a:rPr lang="de-DE" altLang="en-US" dirty="0" smtClean="0"/>
              <a:t> of 9.91.9%. </a:t>
            </a:r>
            <a:r>
              <a:rPr lang="de-DE" altLang="en-US" dirty="0" err="1" smtClean="0"/>
              <a:t>During</a:t>
            </a:r>
            <a:r>
              <a:rPr lang="de-DE" altLang="en-US" dirty="0" smtClean="0"/>
              <a:t> </a:t>
            </a:r>
            <a:r>
              <a:rPr lang="de-DE" altLang="en-US" dirty="0" err="1" smtClean="0"/>
              <a:t>treatment</a:t>
            </a:r>
            <a:r>
              <a:rPr lang="de-DE" altLang="en-US" dirty="0" smtClean="0"/>
              <a:t> </a:t>
            </a:r>
            <a:r>
              <a:rPr lang="de-DE" altLang="en-US" dirty="0" err="1" smtClean="0"/>
              <a:t>with</a:t>
            </a:r>
            <a:r>
              <a:rPr lang="de-DE" altLang="en-US" dirty="0" smtClean="0"/>
              <a:t> acarbose,</a:t>
            </a:r>
          </a:p>
          <a:p>
            <a:r>
              <a:rPr lang="de-DE" altLang="en-US" dirty="0" err="1" smtClean="0"/>
              <a:t>significant</a:t>
            </a:r>
            <a:r>
              <a:rPr lang="de-DE" altLang="en-US" dirty="0" smtClean="0"/>
              <a:t> </a:t>
            </a:r>
            <a:r>
              <a:rPr lang="de-DE" altLang="en-US" dirty="0" err="1" smtClean="0"/>
              <a:t>decreases</a:t>
            </a:r>
            <a:r>
              <a:rPr lang="de-DE" altLang="en-US" dirty="0" smtClean="0"/>
              <a:t> in median (</a:t>
            </a:r>
            <a:r>
              <a:rPr lang="de-DE" altLang="en-US" dirty="0" err="1" smtClean="0"/>
              <a:t>range</a:t>
            </a:r>
            <a:r>
              <a:rPr lang="de-DE" altLang="en-US" dirty="0" smtClean="0"/>
              <a:t>) SD of 24-h </a:t>
            </a:r>
            <a:r>
              <a:rPr lang="de-DE" altLang="en-US" dirty="0" err="1" smtClean="0"/>
              <a:t>mean</a:t>
            </a:r>
            <a:r>
              <a:rPr lang="de-DE" altLang="en-US" dirty="0" smtClean="0"/>
              <a:t> </a:t>
            </a:r>
            <a:r>
              <a:rPr lang="de-DE" altLang="en-US" dirty="0" err="1" smtClean="0"/>
              <a:t>blood</a:t>
            </a:r>
            <a:r>
              <a:rPr lang="de-DE" altLang="en-US" dirty="0" smtClean="0"/>
              <a:t> </a:t>
            </a:r>
            <a:r>
              <a:rPr lang="de-DE" altLang="en-US" dirty="0" err="1" smtClean="0"/>
              <a:t>glucose</a:t>
            </a:r>
            <a:r>
              <a:rPr lang="de-DE" altLang="en-US" dirty="0" smtClean="0"/>
              <a:t> (22.48 [6.39–47.22] mg/dL vs. 32.78</a:t>
            </a:r>
          </a:p>
          <a:p>
            <a:r>
              <a:rPr lang="de-DE" altLang="en-US" dirty="0" smtClean="0"/>
              <a:t>[18.83–58.93] mg/dL, P¼0.004), 24-h </a:t>
            </a:r>
            <a:r>
              <a:rPr lang="de-DE" altLang="en-US" dirty="0" err="1" smtClean="0"/>
              <a:t>blood</a:t>
            </a:r>
            <a:r>
              <a:rPr lang="de-DE" altLang="en-US" dirty="0" smtClean="0"/>
              <a:t> </a:t>
            </a:r>
            <a:r>
              <a:rPr lang="de-DE" altLang="en-US" dirty="0" err="1" smtClean="0"/>
              <a:t>glucose</a:t>
            </a:r>
            <a:r>
              <a:rPr lang="de-DE" altLang="en-US" dirty="0" smtClean="0"/>
              <a:t> </a:t>
            </a:r>
            <a:r>
              <a:rPr lang="de-DE" altLang="en-US" dirty="0" err="1" smtClean="0"/>
              <a:t>fluctuations</a:t>
            </a:r>
            <a:r>
              <a:rPr lang="de-DE" altLang="en-US" dirty="0" smtClean="0"/>
              <a:t> (453.27 [128.51–903.94] </a:t>
            </a:r>
            <a:r>
              <a:rPr lang="de-DE" altLang="en-US" dirty="0" err="1" smtClean="0"/>
              <a:t>mgh</a:t>
            </a:r>
            <a:r>
              <a:rPr lang="de-DE" altLang="en-US" dirty="0" smtClean="0"/>
              <a:t>/dL vs. 677.05</a:t>
            </a:r>
          </a:p>
          <a:p>
            <a:r>
              <a:rPr lang="de-DE" altLang="en-US" dirty="0" smtClean="0"/>
              <a:t>[358.03–1,234.57] </a:t>
            </a:r>
            <a:r>
              <a:rPr lang="de-DE" altLang="en-US" dirty="0" err="1" smtClean="0"/>
              <a:t>mgh</a:t>
            </a:r>
            <a:r>
              <a:rPr lang="de-DE" altLang="en-US" dirty="0" smtClean="0"/>
              <a:t>/dL, P¼0.002), and </a:t>
            </a:r>
            <a:r>
              <a:rPr lang="de-DE" altLang="en-US" dirty="0" err="1" smtClean="0"/>
              <a:t>mean</a:t>
            </a:r>
            <a:r>
              <a:rPr lang="de-DE" altLang="en-US" dirty="0" smtClean="0"/>
              <a:t> </a:t>
            </a:r>
            <a:r>
              <a:rPr lang="de-DE" altLang="en-US" dirty="0" err="1" smtClean="0"/>
              <a:t>amplitude</a:t>
            </a:r>
            <a:r>
              <a:rPr lang="de-DE" altLang="en-US" dirty="0" smtClean="0"/>
              <a:t> of glycemic </a:t>
            </a:r>
            <a:r>
              <a:rPr lang="de-DE" altLang="en-US" dirty="0" err="1" smtClean="0"/>
              <a:t>excursions</a:t>
            </a:r>
            <a:r>
              <a:rPr lang="de-DE" altLang="en-US" dirty="0" smtClean="0"/>
              <a:t> (65.00 [18.17–117.50] vs. 97.09</a:t>
            </a:r>
          </a:p>
          <a:p>
            <a:r>
              <a:rPr lang="de-DE" altLang="en-US" dirty="0" smtClean="0"/>
              <a:t>[53.00–166.67], P¼0.010) </a:t>
            </a:r>
            <a:r>
              <a:rPr lang="de-DE" altLang="en-US" dirty="0" err="1" smtClean="0"/>
              <a:t>occurred</a:t>
            </a:r>
            <a:r>
              <a:rPr lang="de-DE" altLang="en-US" dirty="0" smtClean="0"/>
              <a:t> </a:t>
            </a:r>
            <a:r>
              <a:rPr lang="de-DE" altLang="en-US" dirty="0" err="1" smtClean="0"/>
              <a:t>compared</a:t>
            </a:r>
            <a:r>
              <a:rPr lang="de-DE" altLang="en-US" dirty="0" smtClean="0"/>
              <a:t> </a:t>
            </a:r>
            <a:r>
              <a:rPr lang="de-DE" altLang="en-US" dirty="0" err="1" smtClean="0"/>
              <a:t>with</a:t>
            </a:r>
            <a:r>
              <a:rPr lang="de-DE" altLang="en-US" dirty="0" smtClean="0"/>
              <a:t> </a:t>
            </a:r>
            <a:r>
              <a:rPr lang="de-DE" altLang="en-US" dirty="0" err="1" smtClean="0"/>
              <a:t>no</a:t>
            </a:r>
            <a:r>
              <a:rPr lang="de-DE" altLang="en-US" dirty="0" smtClean="0"/>
              <a:t> </a:t>
            </a:r>
            <a:r>
              <a:rPr lang="de-DE" altLang="en-US" dirty="0" err="1" smtClean="0"/>
              <a:t>treatment</a:t>
            </a:r>
            <a:r>
              <a:rPr lang="de-DE" altLang="en-US" dirty="0" smtClean="0"/>
              <a:t>.</a:t>
            </a:r>
          </a:p>
          <a:p>
            <a:r>
              <a:rPr lang="de-DE" altLang="en-US" b="1" dirty="0" err="1" smtClean="0"/>
              <a:t>Conclusions</a:t>
            </a:r>
            <a:r>
              <a:rPr lang="de-DE" altLang="en-US" b="1" dirty="0" smtClean="0"/>
              <a:t>:</a:t>
            </a:r>
            <a:r>
              <a:rPr lang="de-DE" altLang="en-US" dirty="0" smtClean="0"/>
              <a:t> Acarbose </a:t>
            </a:r>
            <a:r>
              <a:rPr lang="de-DE" altLang="en-US" dirty="0" err="1" smtClean="0"/>
              <a:t>reduced</a:t>
            </a:r>
            <a:r>
              <a:rPr lang="de-DE" altLang="en-US" dirty="0" smtClean="0"/>
              <a:t> </a:t>
            </a:r>
            <a:r>
              <a:rPr lang="de-DE" altLang="en-US" dirty="0" err="1" smtClean="0"/>
              <a:t>excessive</a:t>
            </a:r>
            <a:r>
              <a:rPr lang="de-DE" altLang="en-US" dirty="0" smtClean="0"/>
              <a:t> </a:t>
            </a:r>
            <a:r>
              <a:rPr lang="de-DE" altLang="en-US" dirty="0" err="1" smtClean="0"/>
              <a:t>blood</a:t>
            </a:r>
            <a:r>
              <a:rPr lang="de-DE" altLang="en-US" dirty="0" smtClean="0"/>
              <a:t> </a:t>
            </a:r>
            <a:r>
              <a:rPr lang="de-DE" altLang="en-US" dirty="0" err="1" smtClean="0"/>
              <a:t>glucose</a:t>
            </a:r>
            <a:r>
              <a:rPr lang="de-DE" altLang="en-US" dirty="0" smtClean="0"/>
              <a:t> </a:t>
            </a:r>
            <a:r>
              <a:rPr lang="de-DE" altLang="en-US" dirty="0" err="1" smtClean="0"/>
              <a:t>fluctuations</a:t>
            </a:r>
            <a:r>
              <a:rPr lang="de-DE" altLang="en-US" dirty="0" smtClean="0"/>
              <a:t>.</a:t>
            </a:r>
            <a:endParaRPr lang="en-US" dirty="0"/>
          </a:p>
        </p:txBody>
      </p:sp>
      <p:sp>
        <p:nvSpPr>
          <p:cNvPr id="4" name="Slide Number Placeholder 3"/>
          <p:cNvSpPr>
            <a:spLocks noGrp="1"/>
          </p:cNvSpPr>
          <p:nvPr>
            <p:ph type="sldNum" sz="quarter" idx="10"/>
          </p:nvPr>
        </p:nvSpPr>
        <p:spPr/>
        <p:txBody>
          <a:bodyPr/>
          <a:lstStyle/>
          <a:p>
            <a:fld id="{67361EED-EC1E-4A95-8414-8492457AC463}" type="slidenum">
              <a:rPr lang="en-GB" smtClean="0"/>
              <a:pPr/>
              <a:t>10</a:t>
            </a:fld>
            <a:endParaRPr lang="en-GB"/>
          </a:p>
        </p:txBody>
      </p:sp>
    </p:spTree>
    <p:extLst>
      <p:ext uri="{BB962C8B-B14F-4D97-AF65-F5344CB8AC3E}">
        <p14:creationId xmlns="" xmlns:p14="http://schemas.microsoft.com/office/powerpoint/2010/main" val="26855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81013" y="768350"/>
            <a:ext cx="6137275" cy="3836988"/>
          </a:xfrm>
          <a:ln/>
        </p:spPr>
      </p:sp>
      <p:sp>
        <p:nvSpPr>
          <p:cNvPr id="4403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i="1" smtClean="0"/>
              <a:t>Aims: </a:t>
            </a:r>
            <a:r>
              <a:rPr lang="en-US" altLang="en-US" smtClean="0"/>
              <a:t>Although sulfonylurea added to metformin is the !rst oral drug combination regimen for patients with</a:t>
            </a:r>
          </a:p>
          <a:p>
            <a:pPr eaLnBrk="1" hangingPunct="1"/>
            <a:r>
              <a:rPr lang="en-US" altLang="en-US" smtClean="0"/>
              <a:t>type 2 diabetes recommended by the American Diabetes Association/European Association for the Study of</a:t>
            </a:r>
          </a:p>
          <a:p>
            <a:pPr eaLnBrk="1" hangingPunct="1"/>
            <a:r>
              <a:rPr lang="en-US" altLang="en-US" smtClean="0"/>
              <a:t>Diabetes consensus statement, it does not allow for individualizing and optimizing therapy with respect to</a:t>
            </a:r>
          </a:p>
          <a:p>
            <a:pPr eaLnBrk="1" hangingPunct="1"/>
            <a:r>
              <a:rPr lang="en-US" altLang="en-US" smtClean="0"/>
              <a:t>sustaining glycemic control and the reduction of glucose variability. We therefore sought to investigate</a:t>
            </a:r>
          </a:p>
          <a:p>
            <a:pPr eaLnBrk="1" hangingPunct="1"/>
            <a:r>
              <a:rPr lang="en-US" altLang="en-US" smtClean="0"/>
              <a:t>acarbose as an alternative to glibenclamide in combination with metformin and compare the effects on</a:t>
            </a:r>
          </a:p>
          <a:p>
            <a:pPr eaLnBrk="1" hangingPunct="1"/>
            <a:r>
              <a:rPr lang="en-US" altLang="en-US" smtClean="0"/>
              <a:t>metabolic control and glucose variability.</a:t>
            </a:r>
          </a:p>
          <a:p>
            <a:pPr eaLnBrk="1" hangingPunct="1"/>
            <a:r>
              <a:rPr lang="en-US" altLang="en-US" i="1" smtClean="0"/>
              <a:t>Methods: </a:t>
            </a:r>
            <a:r>
              <a:rPr lang="en-US" altLang="en-US" smtClean="0"/>
              <a:t>Type 2 diabetic patients 30–70 years of age with glycosylated hemoglobin 7.0%–11.0% while treated</a:t>
            </a:r>
          </a:p>
          <a:p>
            <a:pPr eaLnBrk="1" hangingPunct="1"/>
            <a:r>
              <a:rPr lang="en-US" altLang="en-US" smtClean="0"/>
              <a:t>with one or two oral antidiabetic drugs were successively enrolled. After 8 weeks of run-in with metformin</a:t>
            </a:r>
          </a:p>
          <a:p>
            <a:pPr eaLnBrk="1" hangingPunct="1"/>
            <a:r>
              <a:rPr lang="en-US" altLang="en-US" smtClean="0"/>
              <a:t>500 mg thrice daily, either acarbose 50 mg or glibenclamide 2.5 mg three times daily was randomly added on</a:t>
            </a:r>
          </a:p>
          <a:p>
            <a:pPr eaLnBrk="1" hangingPunct="1"/>
            <a:r>
              <a:rPr lang="en-US" altLang="en-US" smtClean="0"/>
              <a:t>and force titrated to acarbose 100 mg or glibenclamide 5.0 mg three times daily for the subsequent 16 weeks.</a:t>
            </a:r>
          </a:p>
          <a:p>
            <a:pPr eaLnBrk="1" hangingPunct="1"/>
            <a:r>
              <a:rPr lang="en-US" altLang="en-US" smtClean="0"/>
              <a:t>Demographic data, biochemical data and continuous glucose monitoring system data were recorded upon</a:t>
            </a:r>
          </a:p>
          <a:p>
            <a:pPr eaLnBrk="1" hangingPunct="1"/>
            <a:r>
              <a:rPr lang="en-US" altLang="en-US" smtClean="0"/>
              <a:t>randomization and at the end of the study. Various parameters that measure glucose variability were derived</a:t>
            </a:r>
          </a:p>
          <a:p>
            <a:pPr eaLnBrk="1" hangingPunct="1"/>
            <a:r>
              <a:rPr lang="en-US" altLang="en-US" smtClean="0"/>
              <a:t>from the continuous glucose monitoring system data.</a:t>
            </a:r>
          </a:p>
          <a:p>
            <a:pPr eaLnBrk="1" hangingPunct="1"/>
            <a:r>
              <a:rPr lang="en-US" altLang="en-US" i="1" smtClean="0"/>
              <a:t>Results: </a:t>
            </a:r>
            <a:r>
              <a:rPr lang="en-US" altLang="en-US" smtClean="0"/>
              <a:t>Of the 51 type 2 diabetes patients enrolled, data from 40 subjects, 20 in each group, were analyzed</a:t>
            </a:r>
          </a:p>
          <a:p>
            <a:pPr eaLnBrk="1" hangingPunct="1"/>
            <a:r>
              <a:rPr lang="en-US" altLang="en-US" smtClean="0"/>
              <a:t>after excluding those unquali!ed information. Both drug combinations improved glycemic control. Glucose</a:t>
            </a:r>
          </a:p>
          <a:p>
            <a:pPr eaLnBrk="1" hangingPunct="1"/>
            <a:r>
              <a:rPr lang="en-US" altLang="en-US" smtClean="0"/>
              <a:t>variability, expressed as mean amplitude of glycemic excursion or continuous overall net glycemic action and</a:t>
            </a:r>
          </a:p>
          <a:p>
            <a:pPr eaLnBrk="1" hangingPunct="1"/>
            <a:r>
              <a:rPr lang="en-US" altLang="en-US" smtClean="0"/>
              <a:t>mean of daily differences, decreased signi!cantly (all </a:t>
            </a:r>
            <a:r>
              <a:rPr lang="en-US" altLang="en-US" i="1" smtClean="0"/>
              <a:t>P</a:t>
            </a:r>
            <a:r>
              <a:rPr lang="en-US" altLang="en-US" smtClean="0"/>
              <a:t>b.05) after the addition of acarbose but not</a:t>
            </a:r>
          </a:p>
          <a:p>
            <a:pPr eaLnBrk="1" hangingPunct="1"/>
            <a:r>
              <a:rPr lang="en-US" altLang="en-US" smtClean="0"/>
              <a:t>glibenclamide. The acarbose–metformin combination has the additional bene!ts of weight reduction and</a:t>
            </a:r>
          </a:p>
          <a:p>
            <a:pPr eaLnBrk="1" hangingPunct="1"/>
            <a:r>
              <a:rPr lang="en-US" altLang="en-US" smtClean="0"/>
              <a:t>shorter durations of hyperglycemia compared with metformin monotherapy.</a:t>
            </a:r>
          </a:p>
          <a:p>
            <a:pPr eaLnBrk="1" hangingPunct="1"/>
            <a:r>
              <a:rPr lang="en-US" altLang="en-US" i="1" smtClean="0"/>
              <a:t>Conclusions: </a:t>
            </a:r>
            <a:r>
              <a:rPr lang="en-US" altLang="en-US" smtClean="0"/>
              <a:t>This study suggests that both intraday and interday glucose variability are more effectively</a:t>
            </a:r>
          </a:p>
          <a:p>
            <a:pPr eaLnBrk="1" hangingPunct="1"/>
            <a:r>
              <a:rPr lang="en-US" altLang="en-US" smtClean="0"/>
              <a:t>reduced by the acarbose–metformin combination than by the glibenclamide–metformin combination, while</a:t>
            </a:r>
          </a:p>
          <a:p>
            <a:pPr eaLnBrk="1" hangingPunct="1"/>
            <a:r>
              <a:rPr lang="en-US" altLang="en-US" smtClean="0"/>
              <a:t>both combinations reduce the overall glucose level equally.</a:t>
            </a:r>
          </a:p>
        </p:txBody>
      </p:sp>
      <p:sp>
        <p:nvSpPr>
          <p:cNvPr id="44036" name="Slide Number Placeholder 3"/>
          <p:cNvSpPr>
            <a:spLocks noGrp="1"/>
          </p:cNvSpPr>
          <p:nvPr>
            <p:ph type="sldNum" sz="quarter" idx="5"/>
          </p:nvPr>
        </p:nvSpPr>
        <p:spPr>
          <a:noFill/>
        </p:spPr>
        <p:txBody>
          <a:bodyPr/>
          <a:lstStyle>
            <a:lvl1pPr>
              <a:defRPr>
                <a:solidFill>
                  <a:schemeClr val="tx1"/>
                </a:solidFill>
                <a:latin typeface="Arial" pitchFamily="34" charset="0"/>
                <a:cs typeface="Arial" pitchFamily="34" charset="0"/>
              </a:defRPr>
            </a:lvl1pPr>
            <a:lvl2pPr marL="804763" indent="-309524">
              <a:defRPr>
                <a:solidFill>
                  <a:schemeClr val="tx1"/>
                </a:solidFill>
                <a:latin typeface="Arial" pitchFamily="34" charset="0"/>
                <a:cs typeface="Arial" pitchFamily="34" charset="0"/>
              </a:defRPr>
            </a:lvl2pPr>
            <a:lvl3pPr marL="1238098" indent="-247620">
              <a:defRPr>
                <a:solidFill>
                  <a:schemeClr val="tx1"/>
                </a:solidFill>
                <a:latin typeface="Arial" pitchFamily="34" charset="0"/>
                <a:cs typeface="Arial" pitchFamily="34" charset="0"/>
              </a:defRPr>
            </a:lvl3pPr>
            <a:lvl4pPr marL="1733337" indent="-247620">
              <a:defRPr>
                <a:solidFill>
                  <a:schemeClr val="tx1"/>
                </a:solidFill>
                <a:latin typeface="Arial" pitchFamily="34" charset="0"/>
                <a:cs typeface="Arial" pitchFamily="34" charset="0"/>
              </a:defRPr>
            </a:lvl4pPr>
            <a:lvl5pPr marL="2228576" indent="-247620">
              <a:defRPr>
                <a:solidFill>
                  <a:schemeClr val="tx1"/>
                </a:solidFill>
                <a:latin typeface="Arial" pitchFamily="34" charset="0"/>
                <a:cs typeface="Arial" pitchFamily="34" charset="0"/>
              </a:defRPr>
            </a:lvl5pPr>
            <a:lvl6pPr marL="2723815" indent="-247620" eaLnBrk="0" fontAlgn="base" hangingPunct="0">
              <a:spcBef>
                <a:spcPct val="0"/>
              </a:spcBef>
              <a:spcAft>
                <a:spcPct val="0"/>
              </a:spcAft>
              <a:defRPr>
                <a:solidFill>
                  <a:schemeClr val="tx1"/>
                </a:solidFill>
                <a:latin typeface="Arial" pitchFamily="34" charset="0"/>
                <a:cs typeface="Arial" pitchFamily="34" charset="0"/>
              </a:defRPr>
            </a:lvl6pPr>
            <a:lvl7pPr marL="3219054" indent="-247620" eaLnBrk="0" fontAlgn="base" hangingPunct="0">
              <a:spcBef>
                <a:spcPct val="0"/>
              </a:spcBef>
              <a:spcAft>
                <a:spcPct val="0"/>
              </a:spcAft>
              <a:defRPr>
                <a:solidFill>
                  <a:schemeClr val="tx1"/>
                </a:solidFill>
                <a:latin typeface="Arial" pitchFamily="34" charset="0"/>
                <a:cs typeface="Arial" pitchFamily="34" charset="0"/>
              </a:defRPr>
            </a:lvl7pPr>
            <a:lvl8pPr marL="3714293" indent="-247620" eaLnBrk="0" fontAlgn="base" hangingPunct="0">
              <a:spcBef>
                <a:spcPct val="0"/>
              </a:spcBef>
              <a:spcAft>
                <a:spcPct val="0"/>
              </a:spcAft>
              <a:defRPr>
                <a:solidFill>
                  <a:schemeClr val="tx1"/>
                </a:solidFill>
                <a:latin typeface="Arial" pitchFamily="34" charset="0"/>
                <a:cs typeface="Arial" pitchFamily="34" charset="0"/>
              </a:defRPr>
            </a:lvl8pPr>
            <a:lvl9pPr marL="4209532" indent="-247620" eaLnBrk="0" fontAlgn="base" hangingPunct="0">
              <a:spcBef>
                <a:spcPct val="0"/>
              </a:spcBef>
              <a:spcAft>
                <a:spcPct val="0"/>
              </a:spcAft>
              <a:defRPr>
                <a:solidFill>
                  <a:schemeClr val="tx1"/>
                </a:solidFill>
                <a:latin typeface="Arial" pitchFamily="34" charset="0"/>
                <a:cs typeface="Arial" pitchFamily="34" charset="0"/>
              </a:defRPr>
            </a:lvl9pPr>
          </a:lstStyle>
          <a:p>
            <a:fld id="{5FD7EBCF-DB75-45C2-813D-EE11A6C294FD}" type="slidenum">
              <a:rPr lang="de-DE" altLang="en-US" smtClean="0"/>
              <a:pPr/>
              <a:t>11</a:t>
            </a:fld>
            <a:endParaRPr lang="de-DE"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37275" cy="3836988"/>
          </a:xfrm>
        </p:spPr>
      </p:sp>
      <p:sp>
        <p:nvSpPr>
          <p:cNvPr id="3" name="Notes Placeholder 2"/>
          <p:cNvSpPr>
            <a:spLocks noGrp="1"/>
          </p:cNvSpPr>
          <p:nvPr>
            <p:ph type="body" idx="1"/>
          </p:nvPr>
        </p:nvSpPr>
        <p:spPr/>
        <p:txBody>
          <a:bodyPr/>
          <a:lstStyle/>
          <a:p>
            <a:r>
              <a:rPr lang="en-US" sz="1300" b="1" dirty="0"/>
              <a:t>Abstract. </a:t>
            </a:r>
            <a:r>
              <a:rPr lang="en-US" sz="1300" dirty="0"/>
              <a:t>Acarbose was administered at 300 mg/day to patients with type 2 diabetes mellitus (T2DM) who had been</a:t>
            </a:r>
          </a:p>
          <a:p>
            <a:r>
              <a:rPr lang="en-US" sz="1300" dirty="0"/>
              <a:t>taking 25 mg/day of alogliptin, and levels of blood glucose were analyzed by continuous glucose monitoring (CGM) for 3</a:t>
            </a:r>
          </a:p>
          <a:p>
            <a:r>
              <a:rPr lang="en-US" sz="1300" dirty="0"/>
              <a:t>days. The mean blood glucose level with acarbose (136.4 ± 30.7 mg/dL) did not differ significantly from that without</a:t>
            </a:r>
          </a:p>
          <a:p>
            <a:r>
              <a:rPr lang="en-US" sz="1300" dirty="0"/>
              <a:t>acarbose (141.7 ± 28.3 mg/dL). However, in the condition of the combination therapy, there were significant decreases in</a:t>
            </a:r>
          </a:p>
          <a:p>
            <a:r>
              <a:rPr lang="en-US" sz="1300" dirty="0"/>
              <a:t>the standard deviation of the mean blood glucose levels for the 24-hour period (27.6 ± 9.1 </a:t>
            </a:r>
            <a:r>
              <a:rPr lang="en-US" sz="1300" i="1" dirty="0"/>
              <a:t>vs. </a:t>
            </a:r>
            <a:r>
              <a:rPr lang="en-US" sz="1300" dirty="0"/>
              <a:t>16.2 ± 6.9 mg/dL, </a:t>
            </a:r>
            <a:r>
              <a:rPr lang="en-US" sz="1300" i="1" dirty="0"/>
              <a:t>p</a:t>
            </a:r>
            <a:r>
              <a:rPr lang="en-US" sz="1300" dirty="0"/>
              <a:t>&lt;0.001)</a:t>
            </a:r>
          </a:p>
          <a:p>
            <a:r>
              <a:rPr lang="en-US" sz="1300" dirty="0"/>
              <a:t>and mean amplitude of glycemic excursions (MAGE) (65.8 ± 26.1 </a:t>
            </a:r>
            <a:r>
              <a:rPr lang="en-US" sz="1300" i="1" dirty="0"/>
              <a:t>vs. </a:t>
            </a:r>
            <a:r>
              <a:rPr lang="en-US" sz="1300" dirty="0"/>
              <a:t>38.8 ± 19.2 mg/dL, </a:t>
            </a:r>
            <a:r>
              <a:rPr lang="en-US" sz="1300" i="1" dirty="0"/>
              <a:t>p</a:t>
            </a:r>
            <a:r>
              <a:rPr lang="en-US" sz="1300" dirty="0"/>
              <a:t>=0.010). In addition, a meal</a:t>
            </a:r>
          </a:p>
          <a:p>
            <a:r>
              <a:rPr lang="en-US" sz="1300" dirty="0"/>
              <a:t>tolerance test was conducted to monitor changes in insulin secretion and active GLP-1 and total GIP values. Ten subjects</a:t>
            </a:r>
          </a:p>
          <a:p>
            <a:r>
              <a:rPr lang="en-US" sz="1300" dirty="0"/>
              <a:t>(5 males, 5 females) of 54.9 ± 6.9 years with BMI 25.9 ± 5.2 kg/m2 and </a:t>
            </a:r>
            <a:r>
              <a:rPr lang="en-US" sz="1300" dirty="0" err="1"/>
              <a:t>HbAlc</a:t>
            </a:r>
            <a:r>
              <a:rPr lang="en-US" sz="1300" dirty="0"/>
              <a:t> 9.2 ± 1.2% were enrolled. In the meal</a:t>
            </a:r>
          </a:p>
          <a:p>
            <a:r>
              <a:rPr lang="en-US" sz="1300" dirty="0"/>
              <a:t>tolerance test, active GLP-1 values before and after acarbose administration were 17.0 ± 5.8 and 24.1 ± 9.3 </a:t>
            </a:r>
            <a:r>
              <a:rPr lang="en-US" sz="1300" dirty="0" err="1"/>
              <a:t>pmol･hr</a:t>
            </a:r>
            <a:r>
              <a:rPr lang="en-US" sz="1300" dirty="0"/>
              <a:t>/mL</a:t>
            </a:r>
          </a:p>
          <a:p>
            <a:r>
              <a:rPr lang="en-US" sz="1300" dirty="0"/>
              <a:t>(</a:t>
            </a:r>
            <a:r>
              <a:rPr lang="en-US" sz="1300" i="1" dirty="0"/>
              <a:t>p</a:t>
            </a:r>
            <a:r>
              <a:rPr lang="en-US" sz="1300" dirty="0"/>
              <a:t>=0.054), respectively, showing an increasing tendency, and total GIPAUC0-180 values were 685.9 ± 209.7 and 404.4 ±</a:t>
            </a:r>
          </a:p>
          <a:p>
            <a:r>
              <a:rPr lang="en-US" sz="1300" dirty="0"/>
              <a:t>173.7 </a:t>
            </a:r>
            <a:r>
              <a:rPr lang="en-US" sz="1300" dirty="0" err="1"/>
              <a:t>pmol･hr</a:t>
            </a:r>
            <a:r>
              <a:rPr lang="en-US" sz="1300" dirty="0"/>
              <a:t>/mL, respectively, showing a significant decrease (</a:t>
            </a:r>
            <a:r>
              <a:rPr lang="en-US" sz="1300" i="1" dirty="0"/>
              <a:t>p</a:t>
            </a:r>
            <a:r>
              <a:rPr lang="en-US" sz="1300" dirty="0"/>
              <a:t>=0.010). The results indicate that the combined</a:t>
            </a:r>
          </a:p>
          <a:p>
            <a:r>
              <a:rPr lang="en-US" sz="1300" dirty="0"/>
              <a:t>administration of both inhibitors is effective not only in decreasing blood glucose fluctuations and preventing postprandial</a:t>
            </a:r>
          </a:p>
          <a:p>
            <a:r>
              <a:rPr lang="en-US" sz="1300" dirty="0"/>
              <a:t>insulin secretion. The beneficial effects may also protect the endocrine pancreas and inhibit body weight gain.</a:t>
            </a:r>
          </a:p>
          <a:p>
            <a:endParaRPr lang="en-US" sz="1300" dirty="0"/>
          </a:p>
          <a:p>
            <a:r>
              <a:rPr lang="en-US" sz="1300" dirty="0"/>
              <a:t>In CGM, blood glucose fluctuations were analyzed before the administration of acarbose on the first day, and after administration of 100 mg/day of acarbose on the second and third day.</a:t>
            </a:r>
            <a:endParaRPr lang="en-US" dirty="0"/>
          </a:p>
        </p:txBody>
      </p:sp>
      <p:sp>
        <p:nvSpPr>
          <p:cNvPr id="4" name="Slide Number Placeholder 3"/>
          <p:cNvSpPr>
            <a:spLocks noGrp="1"/>
          </p:cNvSpPr>
          <p:nvPr>
            <p:ph type="sldNum" sz="quarter" idx="10"/>
          </p:nvPr>
        </p:nvSpPr>
        <p:spPr/>
        <p:txBody>
          <a:bodyPr/>
          <a:lstStyle/>
          <a:p>
            <a:fld id="{1F98D760-F3CB-434A-A6E9-FCD52C0228CB}" type="slidenum">
              <a:rPr lang="en-US" smtClean="0"/>
              <a:pPr/>
              <a:t>12</a:t>
            </a:fld>
            <a:endParaRPr lang="en-US"/>
          </a:p>
        </p:txBody>
      </p:sp>
    </p:spTree>
    <p:extLst>
      <p:ext uri="{BB962C8B-B14F-4D97-AF65-F5344CB8AC3E}">
        <p14:creationId xmlns="" xmlns:p14="http://schemas.microsoft.com/office/powerpoint/2010/main" val="239108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4D9BF2-3B53-4976-BDA7-6B57D64DAF9A}" type="slidenum">
              <a:rPr lang="en-US" altLang="en-US"/>
              <a:pPr/>
              <a:t>13</a:t>
            </a:fld>
            <a:endParaRPr lang="en-US" altLang="en-US"/>
          </a:p>
        </p:txBody>
      </p:sp>
      <p:sp>
        <p:nvSpPr>
          <p:cNvPr id="271362" name="Rectangle 7"/>
          <p:cNvSpPr txBox="1">
            <a:spLocks noGrp="1" noChangeArrowheads="1"/>
          </p:cNvSpPr>
          <p:nvPr/>
        </p:nvSpPr>
        <p:spPr bwMode="auto">
          <a:xfrm>
            <a:off x="4024581" y="9724660"/>
            <a:ext cx="3074719" cy="509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78" tIns="47739" rIns="95478" bIns="47739" anchor="b"/>
          <a:lstStyle>
            <a:lvl1pPr defTabSz="920750">
              <a:defRPr>
                <a:solidFill>
                  <a:schemeClr val="tx1"/>
                </a:solidFill>
                <a:latin typeface="Arial" pitchFamily="34" charset="0"/>
              </a:defRPr>
            </a:lvl1pPr>
            <a:lvl2pPr marL="742950" indent="-285750" defTabSz="920750">
              <a:defRPr>
                <a:solidFill>
                  <a:schemeClr val="tx1"/>
                </a:solidFill>
                <a:latin typeface="Arial" pitchFamily="34" charset="0"/>
              </a:defRPr>
            </a:lvl2pPr>
            <a:lvl3pPr marL="1143000" indent="-228600" defTabSz="920750">
              <a:defRPr>
                <a:solidFill>
                  <a:schemeClr val="tx1"/>
                </a:solidFill>
                <a:latin typeface="Arial" pitchFamily="34" charset="0"/>
              </a:defRPr>
            </a:lvl3pPr>
            <a:lvl4pPr marL="1600200" indent="-228600" defTabSz="920750">
              <a:defRPr>
                <a:solidFill>
                  <a:schemeClr val="tx1"/>
                </a:solidFill>
                <a:latin typeface="Arial" pitchFamily="34" charset="0"/>
              </a:defRPr>
            </a:lvl4pPr>
            <a:lvl5pPr marL="2057400" indent="-228600" defTabSz="920750">
              <a:defRPr>
                <a:solidFill>
                  <a:schemeClr val="tx1"/>
                </a:solidFill>
                <a:latin typeface="Arial" pitchFamily="34" charset="0"/>
              </a:defRPr>
            </a:lvl5pPr>
            <a:lvl6pPr marL="2514600" indent="-228600" defTabSz="920750" fontAlgn="base">
              <a:spcBef>
                <a:spcPct val="0"/>
              </a:spcBef>
              <a:spcAft>
                <a:spcPct val="0"/>
              </a:spcAft>
              <a:defRPr>
                <a:solidFill>
                  <a:schemeClr val="tx1"/>
                </a:solidFill>
                <a:latin typeface="Arial" pitchFamily="34" charset="0"/>
              </a:defRPr>
            </a:lvl6pPr>
            <a:lvl7pPr marL="2971800" indent="-228600" defTabSz="920750" fontAlgn="base">
              <a:spcBef>
                <a:spcPct val="0"/>
              </a:spcBef>
              <a:spcAft>
                <a:spcPct val="0"/>
              </a:spcAft>
              <a:defRPr>
                <a:solidFill>
                  <a:schemeClr val="tx1"/>
                </a:solidFill>
                <a:latin typeface="Arial" pitchFamily="34" charset="0"/>
              </a:defRPr>
            </a:lvl7pPr>
            <a:lvl8pPr marL="3429000" indent="-228600" defTabSz="920750" fontAlgn="base">
              <a:spcBef>
                <a:spcPct val="0"/>
              </a:spcBef>
              <a:spcAft>
                <a:spcPct val="0"/>
              </a:spcAft>
              <a:defRPr>
                <a:solidFill>
                  <a:schemeClr val="tx1"/>
                </a:solidFill>
                <a:latin typeface="Arial" pitchFamily="34" charset="0"/>
              </a:defRPr>
            </a:lvl8pPr>
            <a:lvl9pPr marL="3886200" indent="-228600" defTabSz="920750" fontAlgn="base">
              <a:spcBef>
                <a:spcPct val="0"/>
              </a:spcBef>
              <a:spcAft>
                <a:spcPct val="0"/>
              </a:spcAft>
              <a:defRPr>
                <a:solidFill>
                  <a:schemeClr val="tx1"/>
                </a:solidFill>
                <a:latin typeface="Arial" pitchFamily="34" charset="0"/>
              </a:defRPr>
            </a:lvl9pPr>
          </a:lstStyle>
          <a:p>
            <a:pPr algn="r" eaLnBrk="1" hangingPunct="1"/>
            <a:fld id="{C107277E-67E8-4140-8803-ED58FB27D599}" type="slidenum">
              <a:rPr kumimoji="1" lang="en-US" altLang="ja-JP" sz="1200">
                <a:solidFill>
                  <a:srgbClr val="000000"/>
                </a:solidFill>
              </a:rPr>
              <a:pPr algn="r" eaLnBrk="1" hangingPunct="1"/>
              <a:t>13</a:t>
            </a:fld>
            <a:endParaRPr kumimoji="1" lang="en-US" altLang="ja-JP" sz="1200">
              <a:solidFill>
                <a:srgbClr val="000000"/>
              </a:solidFill>
            </a:endParaRPr>
          </a:p>
        </p:txBody>
      </p:sp>
      <p:sp>
        <p:nvSpPr>
          <p:cNvPr id="271363" name="Rectangle 2"/>
          <p:cNvSpPr>
            <a:spLocks noGrp="1" noRot="1" noChangeAspect="1" noChangeArrowheads="1" noTextEdit="1"/>
          </p:cNvSpPr>
          <p:nvPr>
            <p:ph type="sldImg"/>
          </p:nvPr>
        </p:nvSpPr>
        <p:spPr>
          <a:xfrm>
            <a:off x="484188" y="768350"/>
            <a:ext cx="6140450" cy="3838575"/>
          </a:xfrm>
          <a:ln/>
        </p:spPr>
      </p:sp>
      <p:sp>
        <p:nvSpPr>
          <p:cNvPr id="271364" name="Rectangle 3"/>
          <p:cNvSpPr>
            <a:spLocks noGrp="1" noChangeArrowheads="1"/>
          </p:cNvSpPr>
          <p:nvPr>
            <p:ph type="body" idx="1"/>
          </p:nvPr>
        </p:nvSpPr>
        <p:spPr>
          <a:xfrm>
            <a:off x="946574" y="4861442"/>
            <a:ext cx="5206154" cy="4605576"/>
          </a:xfrm>
        </p:spPr>
        <p:txBody>
          <a:bodyPr lIns="95478" tIns="47739" rIns="95478" bIns="47739"/>
          <a:lstStyle/>
          <a:p>
            <a:endParaRPr lang="de-D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0450" cy="3836988"/>
          </a:xfrm>
        </p:spPr>
      </p:sp>
      <p:sp>
        <p:nvSpPr>
          <p:cNvPr id="3" name="Notes Placeholder 2"/>
          <p:cNvSpPr>
            <a:spLocks noGrp="1"/>
          </p:cNvSpPr>
          <p:nvPr>
            <p:ph type="body" idx="1"/>
          </p:nvPr>
        </p:nvSpPr>
        <p:spPr/>
        <p:txBody>
          <a:bodyPr/>
          <a:lstStyle/>
          <a:p>
            <a:pPr marL="177691" indent="-177691">
              <a:buFont typeface="Arial" panose="020B0604020202020204" pitchFamily="34" charset="0"/>
              <a:buChar char="•"/>
            </a:pPr>
            <a:r>
              <a:rPr lang="en-US" dirty="0" err="1" smtClean="0"/>
              <a:t>Megasphaera</a:t>
            </a:r>
            <a:r>
              <a:rPr lang="en-US" dirty="0" smtClean="0"/>
              <a:t> could potentially transform carbohydrates into SCFAs, including butyrate, </a:t>
            </a:r>
            <a:r>
              <a:rPr lang="en-US" dirty="0" err="1" smtClean="0"/>
              <a:t>formate</a:t>
            </a:r>
            <a:r>
              <a:rPr lang="en-US" dirty="0" smtClean="0"/>
              <a:t>, acetate, </a:t>
            </a:r>
            <a:r>
              <a:rPr lang="en-US" dirty="0" err="1" smtClean="0"/>
              <a:t>valerate</a:t>
            </a:r>
            <a:r>
              <a:rPr lang="en-US" dirty="0" smtClean="0"/>
              <a:t>, and </a:t>
            </a:r>
            <a:r>
              <a:rPr lang="en-US" dirty="0" err="1" smtClean="0"/>
              <a:t>caproate</a:t>
            </a:r>
            <a:r>
              <a:rPr lang="en-US" dirty="0" smtClean="0"/>
              <a:t>, which is beneficial for Lactobacillus growth.</a:t>
            </a:r>
          </a:p>
          <a:p>
            <a:pPr marL="177691" indent="-177691">
              <a:buFont typeface="Arial" panose="020B0604020202020204" pitchFamily="34" charset="0"/>
              <a:buChar char="•"/>
            </a:pPr>
            <a:r>
              <a:rPr lang="en-US" dirty="0" err="1" smtClean="0"/>
              <a:t>Dialister</a:t>
            </a:r>
            <a:r>
              <a:rPr lang="en-US" dirty="0" smtClean="0"/>
              <a:t>, which was in higher abundance following acarbose, was negatively correlated with HbA1c. Thus, some species of </a:t>
            </a:r>
            <a:r>
              <a:rPr lang="en-US" dirty="0" err="1" smtClean="0"/>
              <a:t>Dialister</a:t>
            </a:r>
            <a:r>
              <a:rPr lang="en-US" dirty="0" smtClean="0"/>
              <a:t> may play a role in the regulation of glucose metabolism</a:t>
            </a:r>
            <a:endParaRPr lang="en-US" dirty="0"/>
          </a:p>
        </p:txBody>
      </p:sp>
      <p:sp>
        <p:nvSpPr>
          <p:cNvPr id="4" name="Slide Number Placeholder 3"/>
          <p:cNvSpPr>
            <a:spLocks noGrp="1"/>
          </p:cNvSpPr>
          <p:nvPr>
            <p:ph type="sldNum" sz="quarter" idx="10"/>
          </p:nvPr>
        </p:nvSpPr>
        <p:spPr/>
        <p:txBody>
          <a:bodyPr/>
          <a:lstStyle/>
          <a:p>
            <a:fld id="{4ACD4DAF-7386-4710-BAA4-5063426463E5}" type="slidenum">
              <a:rPr lang="en-US" smtClean="0"/>
              <a:pPr/>
              <a:t>17</a:t>
            </a:fld>
            <a:endParaRPr lang="en-US"/>
          </a:p>
        </p:txBody>
      </p:sp>
    </p:spTree>
    <p:extLst>
      <p:ext uri="{BB962C8B-B14F-4D97-AF65-F5344CB8AC3E}">
        <p14:creationId xmlns:p14="http://schemas.microsoft.com/office/powerpoint/2010/main" xmlns="" val="62144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68350"/>
            <a:ext cx="6140450" cy="3836988"/>
          </a:xfrm>
        </p:spPr>
      </p:sp>
      <p:sp>
        <p:nvSpPr>
          <p:cNvPr id="3" name="Notes Placeholder 2"/>
          <p:cNvSpPr>
            <a:spLocks noGrp="1"/>
          </p:cNvSpPr>
          <p:nvPr>
            <p:ph type="body" idx="1"/>
          </p:nvPr>
        </p:nvSpPr>
        <p:spPr/>
        <p:txBody>
          <a:bodyPr/>
          <a:lstStyle/>
          <a:p>
            <a:r>
              <a:rPr lang="en-US" dirty="0" smtClean="0"/>
              <a:t>There was a trend towards increasing 2 </a:t>
            </a:r>
            <a:r>
              <a:rPr lang="en-US" dirty="0" err="1" smtClean="0"/>
              <a:t>hPPBG</a:t>
            </a:r>
            <a:r>
              <a:rPr lang="en-US" dirty="0" smtClean="0"/>
              <a:t> with an increase in CHO consumption (% energy) if we consider participants with per cent energy consumption ≥50% from CHO (n=16, consuming &lt;50% of total energy from CHO, hence not considered</a:t>
            </a:r>
          </a:p>
          <a:p>
            <a:r>
              <a:rPr lang="en-US" dirty="0" smtClean="0"/>
              <a:t>However, the current study was not powered to investigate the effect of CHO consumption and relationship with glycaemic control.</a:t>
            </a:r>
          </a:p>
        </p:txBody>
      </p:sp>
      <p:sp>
        <p:nvSpPr>
          <p:cNvPr id="4" name="Slide Number Placeholder 3"/>
          <p:cNvSpPr>
            <a:spLocks noGrp="1"/>
          </p:cNvSpPr>
          <p:nvPr>
            <p:ph type="sldNum" sz="quarter" idx="10"/>
          </p:nvPr>
        </p:nvSpPr>
        <p:spPr/>
        <p:txBody>
          <a:bodyPr/>
          <a:lstStyle/>
          <a:p>
            <a:fld id="{A5A6FF35-7BF4-4AD7-A76C-1D6D701E0511}" type="slidenum">
              <a:rPr lang="en-US" smtClean="0"/>
              <a:pPr/>
              <a:t>21</a:t>
            </a:fld>
            <a:endParaRPr lang="en-US"/>
          </a:p>
        </p:txBody>
      </p:sp>
    </p:spTree>
    <p:extLst>
      <p:ext uri="{BB962C8B-B14F-4D97-AF65-F5344CB8AC3E}">
        <p14:creationId xmlns:p14="http://schemas.microsoft.com/office/powerpoint/2010/main" xmlns="" val="386530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53637"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453638"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p:txBody>
          <a:bodyPr/>
          <a:lstStyle>
            <a:lvl1pPr>
              <a:defRPr/>
            </a:lvl1pPr>
          </a:lstStyle>
          <a:p>
            <a:pPr>
              <a:defRPr/>
            </a:pPr>
            <a:fld id="{5265F238-A083-40F8-B279-94129A66571E}" type="datetimeFigureOut">
              <a:rPr lang="en-US">
                <a:solidFill>
                  <a:srgbClr val="000000"/>
                </a:solidFill>
              </a:rPr>
              <a:pPr>
                <a:defRPr/>
              </a:pPr>
              <a:t>6/14/2018</a:t>
            </a:fld>
            <a:endParaRPr lang="en-US">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18D20178-98E5-4C14-8DC2-EE2DA0D0828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5A51A0FA-0086-4913-8F29-DA685262D52B}"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94EE932-6D13-4D91-85E7-322A63267A8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111229C1-2EC8-4FAC-AA71-D17CE8CEBB21}"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51CB506-E6BC-4A66-ABDC-30DC9F2AD7C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A1B002AC-71C5-4318-984E-A0FE7C035907}"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BF2ED3A-BCEF-4D4F-B547-50732814F18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49D2EAE7-1947-4F21-800E-0924A01DD78C}"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A9FD4CA-47F5-4099-89CB-4522E9543A2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D036098D-B93A-4700-81D9-587573F137F8}"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AF13D92-C889-4BEB-8597-B79B777976E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53637"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453638"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p:txBody>
          <a:bodyPr/>
          <a:lstStyle>
            <a:lvl1pPr>
              <a:defRPr/>
            </a:lvl1pPr>
          </a:lstStyle>
          <a:p>
            <a:pPr>
              <a:defRPr/>
            </a:pPr>
            <a:fld id="{5265F238-A083-40F8-B279-94129A66571E}" type="datetimeFigureOut">
              <a:rPr lang="en-US">
                <a:solidFill>
                  <a:srgbClr val="000000"/>
                </a:solidFill>
              </a:rPr>
              <a:pPr>
                <a:defRPr/>
              </a:pPr>
              <a:t>6/14/2018</a:t>
            </a:fld>
            <a:endParaRPr lang="en-US">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18D20178-98E5-4C14-8DC2-EE2DA0D0828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50447085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3645323F-3EA7-4255-B427-D3228FF93B3D}"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E2128C9-956B-4D15-9CE4-A73294B9AE5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49545965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sz="half" idx="10"/>
          </p:nvPr>
        </p:nvSpPr>
        <p:spPr>
          <a:ln/>
        </p:spPr>
        <p:txBody>
          <a:bodyPr/>
          <a:lstStyle>
            <a:lvl1pPr>
              <a:defRPr/>
            </a:lvl1pPr>
          </a:lstStyle>
          <a:p>
            <a:pPr>
              <a:defRPr/>
            </a:pPr>
            <a:fld id="{45F0DAFE-CCEC-488A-BF09-CB4DFE1C687A}"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8488342-0493-4DE5-8F4D-8336CBE0AC8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9352074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sz="half" idx="10"/>
          </p:nvPr>
        </p:nvSpPr>
        <p:spPr>
          <a:ln/>
        </p:spPr>
        <p:txBody>
          <a:bodyPr/>
          <a:lstStyle>
            <a:lvl1pPr>
              <a:defRPr/>
            </a:lvl1pPr>
          </a:lstStyle>
          <a:p>
            <a:pPr>
              <a:defRPr/>
            </a:pPr>
            <a:fld id="{83AD6DEB-AECB-4516-A1C2-51C1F5CD37DA}"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334DA64-CB34-4A61-82E3-7DDE2B24E6D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95818372"/>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sz="half" idx="10"/>
          </p:nvPr>
        </p:nvSpPr>
        <p:spPr>
          <a:ln/>
        </p:spPr>
        <p:txBody>
          <a:bodyPr/>
          <a:lstStyle>
            <a:lvl1pPr>
              <a:defRPr/>
            </a:lvl1pPr>
          </a:lstStyle>
          <a:p>
            <a:pPr>
              <a:defRPr/>
            </a:pPr>
            <a:fld id="{933B27B8-8B9F-40E5-9635-CE3F693FEEAE}" type="datetimeFigureOut">
              <a:rPr lang="en-US">
                <a:solidFill>
                  <a:srgbClr val="000000"/>
                </a:solidFill>
              </a:rPr>
              <a:pPr>
                <a:defRPr/>
              </a:pPr>
              <a:t>6/14/2018</a:t>
            </a:fld>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D04CD193-8738-446A-8480-7EC5B5AE6EF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64888614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sz="half" idx="10"/>
          </p:nvPr>
        </p:nvSpPr>
        <p:spPr>
          <a:ln/>
        </p:spPr>
        <p:txBody>
          <a:bodyPr/>
          <a:lstStyle>
            <a:lvl1pPr>
              <a:defRPr/>
            </a:lvl1pPr>
          </a:lstStyle>
          <a:p>
            <a:pPr>
              <a:defRPr/>
            </a:pPr>
            <a:fld id="{9465F11C-AE86-40EF-9E4F-9C7FCC16D54F}" type="datetimeFigureOut">
              <a:rPr lang="en-US">
                <a:solidFill>
                  <a:srgbClr val="000000"/>
                </a:solidFill>
              </a:rPr>
              <a:pPr>
                <a:defRPr/>
              </a:pPr>
              <a:t>6/14/2018</a:t>
            </a:fld>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78DF9A73-D75C-4540-929D-77214735682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4915406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30E62A17-C65B-47F0-AE31-2D7E76BCD06C}"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6DCAB40-1ED5-4765-B13D-8EA2B446430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00875CCF-CC7E-4349-A95E-1B368CB3EB11}" type="datetimeFigureOut">
              <a:rPr lang="en-US">
                <a:solidFill>
                  <a:srgbClr val="000000"/>
                </a:solidFill>
              </a:rPr>
              <a:pPr>
                <a:defRPr/>
              </a:pPr>
              <a:t>6/14/2018</a:t>
            </a:fld>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71C5B4AB-01B0-4D37-87FC-8CDF939AFDD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5895838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BFAC9238-7B94-41A5-AB80-6704352B5E3E}"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8D75F7D0-6D4D-4B1F-B620-57F2D9CD6F6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59635452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3F165F26-D24F-43B2-86F4-AE21E93A4EF1}"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ED0565F-C85F-4B89-8CB8-837B70418B3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61163085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5A51A0FA-0086-4913-8F29-DA685262D52B}"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94EE932-6D13-4D91-85E7-322A63267A8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6523331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30E62A17-C65B-47F0-AE31-2D7E76BCD06C}"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6DCAB40-1ED5-4765-B13D-8EA2B446430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9988811"/>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72389"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272390"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p:txBody>
          <a:bodyPr/>
          <a:lstStyle>
            <a:lvl1pPr>
              <a:defRPr/>
            </a:lvl1pPr>
          </a:lstStyle>
          <a:p>
            <a:pPr>
              <a:defRPr/>
            </a:pPr>
            <a:fld id="{9D341CE5-3F91-45A4-AF41-25809852C17F}" type="datetimeFigureOut">
              <a:rPr lang="en-US">
                <a:solidFill>
                  <a:srgbClr val="000000"/>
                </a:solidFill>
              </a:rPr>
              <a:pPr>
                <a:defRPr/>
              </a:pPr>
              <a:t>6/14/2018</a:t>
            </a:fld>
            <a:endParaRPr lang="en-US">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D41771-C04A-4A91-8358-0FC9EA98722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7616352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7EDB5402-F62D-436D-BF2D-1FF806528597}"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C0D15A7-566A-4102-9AAF-8A1FEBA6B2E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7424806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sz="half" idx="10"/>
          </p:nvPr>
        </p:nvSpPr>
        <p:spPr>
          <a:ln/>
        </p:spPr>
        <p:txBody>
          <a:bodyPr/>
          <a:lstStyle>
            <a:lvl1pPr>
              <a:defRPr/>
            </a:lvl1pPr>
          </a:lstStyle>
          <a:p>
            <a:pPr>
              <a:defRPr/>
            </a:pPr>
            <a:fld id="{D513FEF5-6E76-4177-AA78-FEA130ECB33F}"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F9BD218-1D0E-4F76-AB8C-9C2B79A18AF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968582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sz="half" idx="10"/>
          </p:nvPr>
        </p:nvSpPr>
        <p:spPr>
          <a:ln/>
        </p:spPr>
        <p:txBody>
          <a:bodyPr/>
          <a:lstStyle>
            <a:lvl1pPr>
              <a:defRPr/>
            </a:lvl1pPr>
          </a:lstStyle>
          <a:p>
            <a:pPr>
              <a:defRPr/>
            </a:pPr>
            <a:fld id="{39861002-C485-4C1A-85A4-8A93DAADE668}"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37CF13A-0E5F-4AF0-9A10-ED04458DC7C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3502051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sz="half" idx="10"/>
          </p:nvPr>
        </p:nvSpPr>
        <p:spPr>
          <a:ln/>
        </p:spPr>
        <p:txBody>
          <a:bodyPr/>
          <a:lstStyle>
            <a:lvl1pPr>
              <a:defRPr/>
            </a:lvl1pPr>
          </a:lstStyle>
          <a:p>
            <a:pPr>
              <a:defRPr/>
            </a:pPr>
            <a:fld id="{5B6F2EF9-8A27-46F6-888F-35B68C9E413D}" type="datetimeFigureOut">
              <a:rPr lang="en-US">
                <a:solidFill>
                  <a:srgbClr val="000000"/>
                </a:solidFill>
              </a:rPr>
              <a:pPr>
                <a:defRPr/>
              </a:pPr>
              <a:t>6/14/2018</a:t>
            </a:fld>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30EDDE79-2AC0-4E29-85D2-9A4F8864E859}"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0970819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72389"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272390"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p:txBody>
          <a:bodyPr/>
          <a:lstStyle>
            <a:lvl1pPr>
              <a:defRPr/>
            </a:lvl1pPr>
          </a:lstStyle>
          <a:p>
            <a:pPr>
              <a:defRPr/>
            </a:pPr>
            <a:fld id="{9D341CE5-3F91-45A4-AF41-25809852C17F}" type="datetimeFigureOut">
              <a:rPr lang="en-US">
                <a:solidFill>
                  <a:srgbClr val="000000"/>
                </a:solidFill>
              </a:rPr>
              <a:pPr>
                <a:defRPr/>
              </a:pPr>
              <a:t>6/14/2018</a:t>
            </a:fld>
            <a:endParaRPr lang="en-US">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D41771-C04A-4A91-8358-0FC9EA98722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sz="half" idx="10"/>
          </p:nvPr>
        </p:nvSpPr>
        <p:spPr>
          <a:ln/>
        </p:spPr>
        <p:txBody>
          <a:bodyPr/>
          <a:lstStyle>
            <a:lvl1pPr>
              <a:defRPr/>
            </a:lvl1pPr>
          </a:lstStyle>
          <a:p>
            <a:pPr>
              <a:defRPr/>
            </a:pPr>
            <a:fld id="{71D02FF4-5358-42FE-8D3E-2154B41659C7}" type="datetimeFigureOut">
              <a:rPr lang="en-US">
                <a:solidFill>
                  <a:srgbClr val="000000"/>
                </a:solidFill>
              </a:rPr>
              <a:pPr>
                <a:defRPr/>
              </a:pPr>
              <a:t>6/14/2018</a:t>
            </a:fld>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29BDF883-4FCF-4F74-93AF-8BF879B0869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9432296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8D3C33B4-5A66-4F06-8842-FAAB468D6BF2}" type="datetimeFigureOut">
              <a:rPr lang="en-US">
                <a:solidFill>
                  <a:srgbClr val="000000"/>
                </a:solidFill>
              </a:rPr>
              <a:pPr>
                <a:defRPr/>
              </a:pPr>
              <a:t>6/14/2018</a:t>
            </a:fld>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7ABFD97D-085A-48F9-B951-7C34C4F09E1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310817933"/>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111229C1-2EC8-4FAC-AA71-D17CE8CEBB21}"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51CB506-E6BC-4A66-ABDC-30DC9F2AD7C4}"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26536859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A1B002AC-71C5-4318-984E-A0FE7C035907}"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BF2ED3A-BCEF-4D4F-B547-50732814F18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0540117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49D2EAE7-1947-4F21-800E-0924A01DD78C}"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A9FD4CA-47F5-4099-89CB-4522E9543A2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00565409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D036098D-B93A-4700-81D9-587573F137F8}"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AF13D92-C889-4BEB-8597-B79B777976E5}"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0065166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22960" y="2130430"/>
            <a:ext cx="932688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645920" y="3886200"/>
            <a:ext cx="768096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 xmlns:p14="http://schemas.microsoft.com/office/powerpoint/2010/main" val="25097513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灯片编号占位符 5"/>
          <p:cNvSpPr txBox="1">
            <a:spLocks/>
          </p:cNvSpPr>
          <p:nvPr userDrawn="1"/>
        </p:nvSpPr>
        <p:spPr>
          <a:xfrm>
            <a:off x="10584180" y="33338"/>
            <a:ext cx="518160" cy="365125"/>
          </a:xfrm>
          <a:prstGeom prst="rect">
            <a:avLst/>
          </a:prstGeom>
        </p:spPr>
        <p:txBody>
          <a:bodyPr anchor="ct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9B5EB443-A851-4D7A-BAD1-7601FC97999E}" type="slidenum">
              <a:rPr lang="en-GB" altLang="zh-CN" sz="1200" u="none" smtClean="0">
                <a:solidFill>
                  <a:srgbClr val="000000"/>
                </a:solidFill>
              </a:rPr>
              <a:pPr eaLnBrk="0" fontAlgn="base" hangingPunct="0">
                <a:spcBef>
                  <a:spcPct val="0"/>
                </a:spcBef>
                <a:spcAft>
                  <a:spcPct val="0"/>
                </a:spcAft>
                <a:defRPr/>
              </a:pPr>
              <a:t>‹#›</a:t>
            </a:fld>
            <a:endParaRPr lang="en-GB" altLang="zh-CN" sz="1200" u="none" smtClean="0">
              <a:solidFill>
                <a:srgbClr val="000000"/>
              </a:solidFill>
            </a:endParaRPr>
          </a:p>
        </p:txBody>
      </p:sp>
    </p:spTree>
    <p:extLst>
      <p:ext uri="{BB962C8B-B14F-4D97-AF65-F5344CB8AC3E}">
        <p14:creationId xmlns="" xmlns:p14="http://schemas.microsoft.com/office/powerpoint/2010/main" val="8662874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66776" y="4406905"/>
            <a:ext cx="932688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 xmlns:p14="http://schemas.microsoft.com/office/powerpoint/2010/main" val="15722376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86400" y="1600204"/>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48629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7EDB5402-F62D-436D-BF2D-1FF806528597}"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C0D15A7-566A-4102-9AAF-8A1FEBA6B2E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8640" y="274638"/>
            <a:ext cx="987552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574033"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574033"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42805012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灯片编号占位符 5"/>
          <p:cNvSpPr txBox="1">
            <a:spLocks/>
          </p:cNvSpPr>
          <p:nvPr userDrawn="1"/>
        </p:nvSpPr>
        <p:spPr>
          <a:xfrm>
            <a:off x="10584180" y="33338"/>
            <a:ext cx="518160" cy="365125"/>
          </a:xfrm>
          <a:prstGeom prst="rect">
            <a:avLst/>
          </a:prstGeom>
        </p:spPr>
        <p:txBody>
          <a:bodyPr anchor="ct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9B5EB443-A851-4D7A-BAD1-7601FC97999E}" type="slidenum">
              <a:rPr lang="en-GB" altLang="zh-CN" sz="1200" u="none" smtClean="0">
                <a:solidFill>
                  <a:srgbClr val="000000"/>
                </a:solidFill>
              </a:rPr>
              <a:pPr eaLnBrk="0" fontAlgn="base" hangingPunct="0">
                <a:spcBef>
                  <a:spcPct val="0"/>
                </a:spcBef>
                <a:spcAft>
                  <a:spcPct val="0"/>
                </a:spcAft>
                <a:defRPr/>
              </a:pPr>
              <a:t>‹#›</a:t>
            </a:fld>
            <a:endParaRPr lang="en-GB" altLang="zh-CN" sz="1200" u="none" dirty="0" smtClean="0">
              <a:solidFill>
                <a:srgbClr val="000000"/>
              </a:solidFill>
            </a:endParaRPr>
          </a:p>
        </p:txBody>
      </p:sp>
    </p:spTree>
    <p:extLst>
      <p:ext uri="{BB962C8B-B14F-4D97-AF65-F5344CB8AC3E}">
        <p14:creationId xmlns="" xmlns:p14="http://schemas.microsoft.com/office/powerpoint/2010/main" val="40865265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灯片编号占位符 5"/>
          <p:cNvSpPr txBox="1">
            <a:spLocks/>
          </p:cNvSpPr>
          <p:nvPr userDrawn="1"/>
        </p:nvSpPr>
        <p:spPr>
          <a:xfrm>
            <a:off x="10584180" y="33338"/>
            <a:ext cx="518160" cy="365125"/>
          </a:xfrm>
          <a:prstGeom prst="rect">
            <a:avLst/>
          </a:prstGeom>
        </p:spPr>
        <p:txBody>
          <a:bodyPr anchor="ct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9B5EB443-A851-4D7A-BAD1-7601FC97999E}" type="slidenum">
              <a:rPr lang="en-GB" altLang="zh-CN" sz="1200" u="none" smtClean="0">
                <a:solidFill>
                  <a:srgbClr val="000000"/>
                </a:solidFill>
              </a:rPr>
              <a:pPr eaLnBrk="0" fontAlgn="base" hangingPunct="0">
                <a:spcBef>
                  <a:spcPct val="0"/>
                </a:spcBef>
                <a:spcAft>
                  <a:spcPct val="0"/>
                </a:spcAft>
                <a:defRPr/>
              </a:pPr>
              <a:t>‹#›</a:t>
            </a:fld>
            <a:endParaRPr lang="en-GB" altLang="zh-CN" sz="1200" u="none" dirty="0" smtClean="0">
              <a:solidFill>
                <a:srgbClr val="000000"/>
              </a:solidFill>
            </a:endParaRPr>
          </a:p>
        </p:txBody>
      </p:sp>
    </p:spTree>
    <p:extLst>
      <p:ext uri="{BB962C8B-B14F-4D97-AF65-F5344CB8AC3E}">
        <p14:creationId xmlns="" xmlns:p14="http://schemas.microsoft.com/office/powerpoint/2010/main" val="34087666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8643" y="273050"/>
            <a:ext cx="360997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290060" y="273052"/>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48643" y="1435102"/>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26803834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50746" y="4800600"/>
            <a:ext cx="658368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41435370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9502429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863840" y="574675"/>
            <a:ext cx="2468880" cy="55514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5296" y="574675"/>
            <a:ext cx="7225664" cy="55514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725661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170754" name="Rectangle 2"/>
          <p:cNvSpPr>
            <a:spLocks noGrp="1" noChangeArrowheads="1"/>
          </p:cNvSpPr>
          <p:nvPr>
            <p:ph type="ctrTitle"/>
          </p:nvPr>
        </p:nvSpPr>
        <p:spPr>
          <a:xfrm>
            <a:off x="822960" y="2019300"/>
            <a:ext cx="9326880" cy="1470025"/>
          </a:xfrm>
        </p:spPr>
        <p:txBody>
          <a:bodyPr/>
          <a:lstStyle>
            <a:lvl1pPr algn="ctr">
              <a:defRPr sz="4400"/>
            </a:lvl1pPr>
          </a:lstStyle>
          <a:p>
            <a:pPr lvl="0"/>
            <a:r>
              <a:rPr lang="en-US" noProof="0" smtClean="0"/>
              <a:t>Titelmasterformat durch Klicken bearbeiten</a:t>
            </a:r>
          </a:p>
        </p:txBody>
      </p:sp>
      <p:sp>
        <p:nvSpPr>
          <p:cNvPr id="4170755" name="Rectangle 3"/>
          <p:cNvSpPr>
            <a:spLocks noGrp="1" noChangeArrowheads="1"/>
          </p:cNvSpPr>
          <p:nvPr>
            <p:ph type="subTitle" idx="1"/>
          </p:nvPr>
        </p:nvSpPr>
        <p:spPr>
          <a:xfrm>
            <a:off x="1645920" y="3851276"/>
            <a:ext cx="7680960" cy="701675"/>
          </a:xfrm>
        </p:spPr>
        <p:txBody>
          <a:bodyPr/>
          <a:lstStyle>
            <a:lvl1pPr algn="ctr">
              <a:defRPr/>
            </a:lvl1pPr>
          </a:lstStyle>
          <a:p>
            <a:pPr lvl="0"/>
            <a:r>
              <a:rPr lang="en-US" noProof="0" smtClean="0"/>
              <a:t>Formatvorlage des Untertitelmasters durch Klicken bearbeiten</a:t>
            </a:r>
          </a:p>
        </p:txBody>
      </p:sp>
    </p:spTree>
    <p:extLst>
      <p:ext uri="{BB962C8B-B14F-4D97-AF65-F5344CB8AC3E}">
        <p14:creationId xmlns="" xmlns:p14="http://schemas.microsoft.com/office/powerpoint/2010/main" val="3101533389"/>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2385" y="26045"/>
            <a:ext cx="10517506" cy="1011237"/>
          </a:xfrm>
        </p:spPr>
        <p:txBody>
          <a:bodyPr/>
          <a:lstStyle/>
          <a:p>
            <a:r>
              <a:rPr lang="de-DE" smtClean="0"/>
              <a:t>Titelmasterformat durch Klicken bearbeiten</a:t>
            </a:r>
            <a:endParaRPr lang="de-DE"/>
          </a:p>
        </p:txBody>
      </p:sp>
      <p:sp>
        <p:nvSpPr>
          <p:cNvPr id="3" name="Inhaltsplatzhalter 2"/>
          <p:cNvSpPr>
            <a:spLocks noGrp="1"/>
          </p:cNvSpPr>
          <p:nvPr>
            <p:ph idx="1"/>
          </p:nvPr>
        </p:nvSpPr>
        <p:spPr>
          <a:xfrm>
            <a:off x="198120" y="1343025"/>
            <a:ext cx="10547986" cy="215443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灯片编号占位符 5"/>
          <p:cNvSpPr txBox="1">
            <a:spLocks/>
          </p:cNvSpPr>
          <p:nvPr userDrawn="1"/>
        </p:nvSpPr>
        <p:spPr>
          <a:xfrm>
            <a:off x="10584180" y="33338"/>
            <a:ext cx="518160" cy="365125"/>
          </a:xfrm>
          <a:prstGeom prst="rect">
            <a:avLst/>
          </a:prstGeom>
        </p:spPr>
        <p:txBody>
          <a:bodyPr anchor="ct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9B5EB443-A851-4D7A-BAD1-7601FC97999E}" type="slidenum">
              <a:rPr lang="en-GB" altLang="zh-CN" sz="1200" u="none" smtClean="0">
                <a:solidFill>
                  <a:srgbClr val="000000"/>
                </a:solidFill>
              </a:rPr>
              <a:pPr eaLnBrk="0" fontAlgn="base" hangingPunct="0">
                <a:spcBef>
                  <a:spcPct val="0"/>
                </a:spcBef>
                <a:spcAft>
                  <a:spcPct val="0"/>
                </a:spcAft>
                <a:defRPr/>
              </a:pPr>
              <a:t>‹#›</a:t>
            </a:fld>
            <a:endParaRPr lang="en-GB" altLang="zh-CN" sz="1200" u="none" dirty="0" smtClean="0">
              <a:solidFill>
                <a:srgbClr val="000000"/>
              </a:solidFill>
            </a:endParaRPr>
          </a:p>
        </p:txBody>
      </p:sp>
    </p:spTree>
    <p:extLst>
      <p:ext uri="{BB962C8B-B14F-4D97-AF65-F5344CB8AC3E}">
        <p14:creationId xmlns="" xmlns:p14="http://schemas.microsoft.com/office/powerpoint/2010/main" val="408513123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66776" y="4406901"/>
            <a:ext cx="932688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66776" y="4006790"/>
            <a:ext cx="932688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 xmlns:p14="http://schemas.microsoft.com/office/powerpoint/2010/main" val="9666725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sz="half" idx="10"/>
          </p:nvPr>
        </p:nvSpPr>
        <p:spPr>
          <a:ln/>
        </p:spPr>
        <p:txBody>
          <a:bodyPr/>
          <a:lstStyle>
            <a:lvl1pPr>
              <a:defRPr/>
            </a:lvl1pPr>
          </a:lstStyle>
          <a:p>
            <a:pPr>
              <a:defRPr/>
            </a:pPr>
            <a:fld id="{D513FEF5-6E76-4177-AA78-FEA130ECB33F}"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F9BD218-1D0E-4F76-AB8C-9C2B79A18A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98120" y="1343025"/>
            <a:ext cx="5181600" cy="2308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562600" y="1343025"/>
            <a:ext cx="5183506" cy="23083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71454043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8640" y="274638"/>
            <a:ext cx="987552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48640" y="1713210"/>
            <a:ext cx="4848226"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48640" y="2174875"/>
            <a:ext cx="4848226" cy="20190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574031" y="1713210"/>
            <a:ext cx="4850130"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574031" y="2174875"/>
            <a:ext cx="4850130" cy="20190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90129971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 xmlns:p14="http://schemas.microsoft.com/office/powerpoint/2010/main" val="3503091918"/>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73419000"/>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8640" y="273050"/>
            <a:ext cx="360997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290060" y="273051"/>
            <a:ext cx="6134100" cy="26407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48640" y="1435101"/>
            <a:ext cx="3609976"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317223336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50746" y="4800600"/>
            <a:ext cx="658368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150746" y="612775"/>
            <a:ext cx="658368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150746" y="5367338"/>
            <a:ext cx="658368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12769488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620805" y="1343025"/>
            <a:ext cx="8125301" cy="16779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40568251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109586" y="39688"/>
            <a:ext cx="2636520" cy="29813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679389" y="39688"/>
            <a:ext cx="4247317" cy="29813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401627285"/>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el 1"/>
          <p:cNvSpPr>
            <a:spLocks noGrp="1"/>
          </p:cNvSpPr>
          <p:nvPr>
            <p:ph type="title"/>
          </p:nvPr>
        </p:nvSpPr>
        <p:spPr>
          <a:xfrm>
            <a:off x="198120" y="39689"/>
            <a:ext cx="10517506" cy="1011237"/>
          </a:xfrm>
        </p:spPr>
        <p:txBody>
          <a:bodyPr/>
          <a:lstStyle/>
          <a:p>
            <a:r>
              <a:rPr lang="de-DE" smtClean="0"/>
              <a:t>Titelmasterformat durch Klicken bearbeiten</a:t>
            </a:r>
            <a:endParaRPr lang="de-DE"/>
          </a:p>
        </p:txBody>
      </p:sp>
      <p:sp>
        <p:nvSpPr>
          <p:cNvPr id="3" name="Diagrammplatzhalter 2"/>
          <p:cNvSpPr>
            <a:spLocks noGrp="1"/>
          </p:cNvSpPr>
          <p:nvPr>
            <p:ph type="chart" sz="half" idx="1"/>
          </p:nvPr>
        </p:nvSpPr>
        <p:spPr>
          <a:xfrm>
            <a:off x="198120" y="1343025"/>
            <a:ext cx="5181600" cy="400110"/>
          </a:xfrm>
        </p:spPr>
        <p:txBody>
          <a:bodyPr/>
          <a:lstStyle/>
          <a:p>
            <a:pPr lvl="0"/>
            <a:endParaRPr lang="de-DE" noProof="0" smtClean="0"/>
          </a:p>
        </p:txBody>
      </p:sp>
      <p:sp>
        <p:nvSpPr>
          <p:cNvPr id="4" name="Textplatzhalter 3"/>
          <p:cNvSpPr>
            <a:spLocks noGrp="1"/>
          </p:cNvSpPr>
          <p:nvPr>
            <p:ph type="body" sz="half" idx="2"/>
          </p:nvPr>
        </p:nvSpPr>
        <p:spPr>
          <a:xfrm>
            <a:off x="5562600" y="1343025"/>
            <a:ext cx="5183506" cy="215443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56265873"/>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22960" y="2130426"/>
            <a:ext cx="9326880" cy="1470025"/>
          </a:xfrm>
        </p:spPr>
        <p:txBody>
          <a:bodyPr/>
          <a:lstStyle/>
          <a:p>
            <a:r>
              <a:rPr lang="de-DE" dirty="0"/>
              <a:t>Titelmasterformat durch Klicken bearbeiten</a:t>
            </a:r>
          </a:p>
        </p:txBody>
      </p:sp>
      <p:sp>
        <p:nvSpPr>
          <p:cNvPr id="3" name="Untertitel 2"/>
          <p:cNvSpPr>
            <a:spLocks noGrp="1"/>
          </p:cNvSpPr>
          <p:nvPr>
            <p:ph type="subTitle" idx="1"/>
          </p:nvPr>
        </p:nvSpPr>
        <p:spPr>
          <a:xfrm>
            <a:off x="1645920" y="3886200"/>
            <a:ext cx="768096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
        <p:nvSpPr>
          <p:cNvPr id="4" name="灯片编号占位符 5"/>
          <p:cNvSpPr txBox="1">
            <a:spLocks/>
          </p:cNvSpPr>
          <p:nvPr userDrawn="1"/>
        </p:nvSpPr>
        <p:spPr>
          <a:xfrm>
            <a:off x="10273085" y="33338"/>
            <a:ext cx="829255" cy="365125"/>
          </a:xfrm>
          <a:prstGeom prst="rect">
            <a:avLst/>
          </a:prstGeom>
        </p:spPr>
        <p:txBody>
          <a:bodyPr anchor="ct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9B5EB443-A851-4D7A-BAD1-7601FC97999E}" type="slidenum">
              <a:rPr lang="en-GB" altLang="zh-CN" sz="1200" u="none" smtClean="0">
                <a:solidFill>
                  <a:srgbClr val="000000"/>
                </a:solidFill>
              </a:rPr>
              <a:pPr eaLnBrk="0" fontAlgn="base" hangingPunct="0">
                <a:spcBef>
                  <a:spcPct val="0"/>
                </a:spcBef>
                <a:spcAft>
                  <a:spcPct val="0"/>
                </a:spcAft>
                <a:defRPr/>
              </a:pPr>
              <a:t>‹#›</a:t>
            </a:fld>
            <a:endParaRPr lang="en-GB" altLang="zh-CN" sz="1200" u="none" dirty="0" smtClean="0">
              <a:solidFill>
                <a:srgbClr val="000000"/>
              </a:solidFill>
            </a:endParaRPr>
          </a:p>
        </p:txBody>
      </p:sp>
    </p:spTree>
    <p:extLst>
      <p:ext uri="{BB962C8B-B14F-4D97-AF65-F5344CB8AC3E}">
        <p14:creationId xmlns="" xmlns:p14="http://schemas.microsoft.com/office/powerpoint/2010/main" val="38177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sz="half" idx="10"/>
          </p:nvPr>
        </p:nvSpPr>
        <p:spPr>
          <a:ln/>
        </p:spPr>
        <p:txBody>
          <a:bodyPr/>
          <a:lstStyle>
            <a:lvl1pPr>
              <a:defRPr/>
            </a:lvl1pPr>
          </a:lstStyle>
          <a:p>
            <a:pPr>
              <a:defRPr/>
            </a:pPr>
            <a:fld id="{39861002-C485-4C1A-85A4-8A93DAADE668}"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37CF13A-0E5F-4AF0-9A10-ED04458DC7C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灯片编号占位符 5"/>
          <p:cNvSpPr txBox="1">
            <a:spLocks/>
          </p:cNvSpPr>
          <p:nvPr userDrawn="1"/>
        </p:nvSpPr>
        <p:spPr>
          <a:xfrm>
            <a:off x="10332720" y="33338"/>
            <a:ext cx="769620" cy="365125"/>
          </a:xfrm>
          <a:prstGeom prst="rect">
            <a:avLst/>
          </a:prstGeom>
        </p:spPr>
        <p:txBody>
          <a:bodyPr anchor="ct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9B5EB443-A851-4D7A-BAD1-7601FC97999E}" type="slidenum">
              <a:rPr lang="en-GB" altLang="zh-CN" sz="1200" u="none" smtClean="0">
                <a:solidFill>
                  <a:srgbClr val="000000"/>
                </a:solidFill>
              </a:rPr>
              <a:pPr eaLnBrk="0" fontAlgn="base" hangingPunct="0">
                <a:spcBef>
                  <a:spcPct val="0"/>
                </a:spcBef>
                <a:spcAft>
                  <a:spcPct val="0"/>
                </a:spcAft>
                <a:defRPr/>
              </a:pPr>
              <a:t>‹#›</a:t>
            </a:fld>
            <a:endParaRPr lang="en-GB" altLang="zh-CN" sz="1200" u="none" dirty="0" smtClean="0">
              <a:solidFill>
                <a:srgbClr val="000000"/>
              </a:solidFill>
            </a:endParaRPr>
          </a:p>
        </p:txBody>
      </p:sp>
    </p:spTree>
    <p:extLst>
      <p:ext uri="{BB962C8B-B14F-4D97-AF65-F5344CB8AC3E}">
        <p14:creationId xmlns="" xmlns:p14="http://schemas.microsoft.com/office/powerpoint/2010/main" val="2812703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66776" y="4406901"/>
            <a:ext cx="9326880" cy="1362075"/>
          </a:xfrm>
        </p:spPr>
        <p:txBody>
          <a:bodyPr/>
          <a:lstStyle>
            <a:lvl1pPr algn="l">
              <a:defRPr sz="4000" b="1" cap="all"/>
            </a:lvl1pPr>
          </a:lstStyle>
          <a:p>
            <a:r>
              <a:rPr lang="de-DE" dirty="0"/>
              <a:t>Titelmasterformat durch Klicken bearbeiten</a:t>
            </a:r>
          </a:p>
        </p:txBody>
      </p:sp>
      <p:sp>
        <p:nvSpPr>
          <p:cNvPr id="3" name="Textplatzhalt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Tree>
    <p:extLst>
      <p:ext uri="{BB962C8B-B14F-4D97-AF65-F5344CB8AC3E}">
        <p14:creationId xmlns="" xmlns:p14="http://schemas.microsoft.com/office/powerpoint/2010/main" val="13563293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86400" y="1600201"/>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 xmlns:p14="http://schemas.microsoft.com/office/powerpoint/2010/main" val="952779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8640" y="274638"/>
            <a:ext cx="987552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 xmlns:p14="http://schemas.microsoft.com/office/powerpoint/2010/main" val="15312828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灯片编号占位符 5"/>
          <p:cNvSpPr txBox="1">
            <a:spLocks/>
          </p:cNvSpPr>
          <p:nvPr userDrawn="1"/>
        </p:nvSpPr>
        <p:spPr>
          <a:xfrm>
            <a:off x="10584180" y="33338"/>
            <a:ext cx="518160" cy="365125"/>
          </a:xfrm>
          <a:prstGeom prst="rect">
            <a:avLst/>
          </a:prstGeom>
        </p:spPr>
        <p:txBody>
          <a:bodyPr anchor="ct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defRPr/>
            </a:pPr>
            <a:fld id="{9B5EB443-A851-4D7A-BAD1-7601FC97999E}" type="slidenum">
              <a:rPr lang="en-GB" altLang="zh-CN" sz="1200" u="none" smtClean="0">
                <a:solidFill>
                  <a:srgbClr val="000000"/>
                </a:solidFill>
              </a:rPr>
              <a:pPr eaLnBrk="0" fontAlgn="base" hangingPunct="0">
                <a:spcBef>
                  <a:spcPct val="0"/>
                </a:spcBef>
                <a:spcAft>
                  <a:spcPct val="0"/>
                </a:spcAft>
                <a:defRPr/>
              </a:pPr>
              <a:t>‹#›</a:t>
            </a:fld>
            <a:endParaRPr lang="en-GB" altLang="zh-CN" sz="1200" u="none" dirty="0" smtClean="0">
              <a:solidFill>
                <a:srgbClr val="000000"/>
              </a:solidFill>
            </a:endParaRPr>
          </a:p>
        </p:txBody>
      </p:sp>
    </p:spTree>
    <p:extLst>
      <p:ext uri="{BB962C8B-B14F-4D97-AF65-F5344CB8AC3E}">
        <p14:creationId xmlns="" xmlns:p14="http://schemas.microsoft.com/office/powerpoint/2010/main" val="36545643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105701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8640" y="273050"/>
            <a:ext cx="3609976"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 xmlns:p14="http://schemas.microsoft.com/office/powerpoint/2010/main" val="40515166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50746" y="4800600"/>
            <a:ext cx="658368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 xmlns:p14="http://schemas.microsoft.com/office/powerpoint/2010/main" val="42048793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 xmlns:p14="http://schemas.microsoft.com/office/powerpoint/2010/main" val="29862590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863840" y="574675"/>
            <a:ext cx="2468880" cy="55514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5296" y="574675"/>
            <a:ext cx="7225664" cy="55514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 xmlns:p14="http://schemas.microsoft.com/office/powerpoint/2010/main" val="132251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sz="half" idx="10"/>
          </p:nvPr>
        </p:nvSpPr>
        <p:spPr>
          <a:ln/>
        </p:spPr>
        <p:txBody>
          <a:bodyPr/>
          <a:lstStyle>
            <a:lvl1pPr>
              <a:defRPr/>
            </a:lvl1pPr>
          </a:lstStyle>
          <a:p>
            <a:pPr>
              <a:defRPr/>
            </a:pPr>
            <a:fld id="{5B6F2EF9-8A27-46F6-888F-35B68C9E413D}" type="datetimeFigureOut">
              <a:rPr lang="en-US">
                <a:solidFill>
                  <a:srgbClr val="000000"/>
                </a:solidFill>
              </a:rPr>
              <a:pPr>
                <a:defRPr/>
              </a:pPr>
              <a:t>6/14/2018</a:t>
            </a:fld>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30EDDE79-2AC0-4E29-85D2-9A4F8864E85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22960" y="2130430"/>
            <a:ext cx="932688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645920" y="3886200"/>
            <a:ext cx="768096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 xmlns:p14="http://schemas.microsoft.com/office/powerpoint/2010/main" val="31876593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4272690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66776" y="4406905"/>
            <a:ext cx="932688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 xmlns:p14="http://schemas.microsoft.com/office/powerpoint/2010/main" val="2483767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4"/>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86400" y="1600204"/>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9854484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8640" y="274638"/>
            <a:ext cx="987552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574033"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574033"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30905982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 xmlns:p14="http://schemas.microsoft.com/office/powerpoint/2010/main" val="17523265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797742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8643" y="273050"/>
            <a:ext cx="360997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290060" y="273052"/>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48643" y="1435102"/>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27247784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50746" y="4800600"/>
            <a:ext cx="658368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 xmlns:p14="http://schemas.microsoft.com/office/powerpoint/2010/main" val="36970179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113509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sz="half" idx="10"/>
          </p:nvPr>
        </p:nvSpPr>
        <p:spPr>
          <a:ln/>
        </p:spPr>
        <p:txBody>
          <a:bodyPr/>
          <a:lstStyle>
            <a:lvl1pPr>
              <a:defRPr/>
            </a:lvl1pPr>
          </a:lstStyle>
          <a:p>
            <a:pPr>
              <a:defRPr/>
            </a:pPr>
            <a:fld id="{71D02FF4-5358-42FE-8D3E-2154B41659C7}" type="datetimeFigureOut">
              <a:rPr lang="en-US">
                <a:solidFill>
                  <a:srgbClr val="000000"/>
                </a:solidFill>
              </a:rPr>
              <a:pPr>
                <a:defRPr/>
              </a:pPr>
              <a:t>6/14/2018</a:t>
            </a:fld>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29BDF883-4FCF-4F74-93AF-8BF879B0869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863840" y="574675"/>
            <a:ext cx="2468880" cy="555148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5296" y="574675"/>
            <a:ext cx="7225664" cy="55514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 xmlns:p14="http://schemas.microsoft.com/office/powerpoint/2010/main" val="253664580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hteck 10"/>
          <p:cNvSpPr/>
          <p:nvPr userDrawn="1"/>
        </p:nvSpPr>
        <p:spPr bwMode="gray">
          <a:xfrm>
            <a:off x="0" y="-1"/>
            <a:ext cx="10972800" cy="6462050"/>
          </a:xfrm>
          <a:prstGeom prst="rect">
            <a:avLst/>
          </a:prstGeom>
          <a:solidFill>
            <a:schemeClr val="bg1"/>
          </a:solidFill>
          <a:ln w="9525" algn="ctr">
            <a:noFill/>
            <a:miter lim="800000"/>
            <a:headEnd/>
            <a:tailEnd/>
          </a:ln>
          <a:effectLst/>
        </p:spPr>
        <p:txBody>
          <a:bodyPr vert="horz" wrap="square" lIns="91125" tIns="45578" rIns="91125" bIns="45578" numCol="1" rtlCol="0" anchor="ctr" anchorCtr="0" compatLnSpc="1">
            <a:prstTxWarp prst="textNoShape">
              <a:avLst/>
            </a:prstTxWarp>
          </a:bodyPr>
          <a:lstStyle/>
          <a:p>
            <a:pPr algn="ctr" defTabSz="1217332"/>
            <a:endParaRPr lang="en-US" sz="2400" dirty="0" err="1">
              <a:solidFill>
                <a:srgbClr val="4D4D4D"/>
              </a:solidFill>
            </a:endParaRPr>
          </a:p>
        </p:txBody>
      </p:sp>
      <p:sp>
        <p:nvSpPr>
          <p:cNvPr id="7" name="Bildplatzhalter 6"/>
          <p:cNvSpPr>
            <a:spLocks noGrp="1"/>
          </p:cNvSpPr>
          <p:nvPr>
            <p:ph type="pic" sz="quarter" idx="19"/>
          </p:nvPr>
        </p:nvSpPr>
        <p:spPr bwMode="gray">
          <a:xfrm>
            <a:off x="0" y="2035890"/>
            <a:ext cx="10972800" cy="2889163"/>
          </a:xfrm>
        </p:spPr>
        <p:txBody>
          <a:bodyPr/>
          <a:lstStyle/>
          <a:p>
            <a:r>
              <a:rPr lang="en-US" smtClean="0"/>
              <a:t>Click icon to add picture</a:t>
            </a:r>
            <a:endParaRPr lang="de-DE"/>
          </a:p>
        </p:txBody>
      </p:sp>
      <p:sp>
        <p:nvSpPr>
          <p:cNvPr id="18" name="Textplatzhalter 17"/>
          <p:cNvSpPr>
            <a:spLocks noGrp="1"/>
          </p:cNvSpPr>
          <p:nvPr userDrawn="1">
            <p:ph type="body" sz="quarter" idx="16"/>
          </p:nvPr>
        </p:nvSpPr>
        <p:spPr bwMode="gray">
          <a:xfrm>
            <a:off x="433573" y="6295038"/>
            <a:ext cx="10099657" cy="235743"/>
          </a:xfrm>
        </p:spPr>
        <p:txBody>
          <a:bodyPr tIns="0" anchor="t" anchorCtr="0"/>
          <a:lstStyle>
            <a:lvl1pPr algn="ctr">
              <a:defRPr sz="1100">
                <a:solidFill>
                  <a:schemeClr val="tx1"/>
                </a:solidFill>
              </a:defRPr>
            </a:lvl1pPr>
            <a:lvl2pPr marL="0" indent="0" algn="ctr">
              <a:buNone/>
              <a:defRPr sz="1100"/>
            </a:lvl2pPr>
            <a:lvl3pPr marL="3171" indent="0" algn="ctr">
              <a:buNone/>
              <a:defRPr sz="1100">
                <a:solidFill>
                  <a:schemeClr val="tx1"/>
                </a:solidFill>
              </a:defRPr>
            </a:lvl3pPr>
            <a:lvl4pPr marL="0" indent="0" algn="ctr">
              <a:buNone/>
              <a:defRPr sz="1100">
                <a:solidFill>
                  <a:schemeClr val="tx1"/>
                </a:solidFill>
              </a:defRPr>
            </a:lvl4pPr>
            <a:lvl5pPr marL="0" indent="0" algn="ctr">
              <a:buNone/>
              <a:defRPr sz="1100">
                <a:solidFill>
                  <a:schemeClr val="tx1"/>
                </a:solidFill>
              </a:defRPr>
            </a:lvl5pPr>
            <a:lvl6pPr marL="0" indent="0" algn="ctr">
              <a:buNone/>
              <a:defRPr sz="1100">
                <a:solidFill>
                  <a:schemeClr val="tx1"/>
                </a:solidFill>
              </a:defRPr>
            </a:lvl6pPr>
            <a:lvl7pPr marL="0" indent="0" algn="ctr">
              <a:buNone/>
              <a:defRPr sz="1100">
                <a:solidFill>
                  <a:schemeClr val="tx1"/>
                </a:solidFill>
              </a:defRPr>
            </a:lvl7pPr>
            <a:lvl8pPr marL="0" indent="0" algn="ctr">
              <a:buNone/>
              <a:defRPr sz="1100">
                <a:solidFill>
                  <a:schemeClr val="tx1"/>
                </a:solidFill>
              </a:defRPr>
            </a:lvl8pPr>
            <a:lvl9pPr marL="0" indent="0" algn="ctr">
              <a:buNone/>
              <a:defRPr sz="1100">
                <a:solidFill>
                  <a:schemeClr val="tx1"/>
                </a:solidFill>
              </a:defRPr>
            </a:lvl9pPr>
          </a:lstStyle>
          <a:p>
            <a:pPr lvl="0"/>
            <a:r>
              <a:rPr lang="en-US" noProof="0" smtClean="0"/>
              <a:t>Click to edit Master text styles</a:t>
            </a:r>
          </a:p>
        </p:txBody>
      </p:sp>
      <p:sp>
        <p:nvSpPr>
          <p:cNvPr id="3" name="Untertitel 2"/>
          <p:cNvSpPr>
            <a:spLocks noGrp="1"/>
          </p:cNvSpPr>
          <p:nvPr userDrawn="1">
            <p:ph type="subTitle" idx="1"/>
          </p:nvPr>
        </p:nvSpPr>
        <p:spPr bwMode="gray">
          <a:xfrm>
            <a:off x="434318" y="5826999"/>
            <a:ext cx="10099657" cy="276999"/>
          </a:xfrm>
        </p:spPr>
        <p:txBody>
          <a:bodyPr wrap="square" anchor="t" anchorCtr="0">
            <a:spAutoFit/>
          </a:bodyPr>
          <a:lstStyle>
            <a:lvl1pPr marL="0" indent="0" algn="ctr">
              <a:buNone/>
              <a:defRPr sz="1800">
                <a:solidFill>
                  <a:schemeClr val="tx1"/>
                </a:solidFill>
              </a:defRPr>
            </a:lvl1pPr>
            <a:lvl2pPr marL="0" indent="0" algn="ctr">
              <a:buNone/>
              <a:defRPr>
                <a:solidFill>
                  <a:schemeClr val="tx1"/>
                </a:solidFill>
              </a:defRPr>
            </a:lvl2pPr>
            <a:lvl3pPr marL="1586" indent="0" algn="ctr">
              <a:buNone/>
              <a:defRPr>
                <a:solidFill>
                  <a:schemeClr val="tx1"/>
                </a:solidFill>
              </a:defRPr>
            </a:lvl3pPr>
            <a:lvl4pPr marL="3171" indent="0" algn="ctr">
              <a:buNone/>
              <a:defRPr>
                <a:solidFill>
                  <a:schemeClr val="tx1"/>
                </a:solidFill>
              </a:defRPr>
            </a:lvl4pPr>
            <a:lvl5pPr marL="3171" indent="0" algn="ctr">
              <a:buNone/>
              <a:defRPr>
                <a:solidFill>
                  <a:schemeClr val="tx1"/>
                </a:solidFill>
              </a:defRPr>
            </a:lvl5pPr>
            <a:lvl6pPr marL="0" indent="0" algn="ctr">
              <a:buNone/>
              <a:defRPr sz="1800">
                <a:solidFill>
                  <a:schemeClr val="tx1"/>
                </a:solidFill>
              </a:defRPr>
            </a:lvl6pPr>
            <a:lvl7pPr marL="0" indent="0" algn="ctr">
              <a:buNone/>
              <a:defRPr sz="1800">
                <a:solidFill>
                  <a:schemeClr val="tx1"/>
                </a:solidFill>
              </a:defRPr>
            </a:lvl7pPr>
            <a:lvl8pPr marL="0" indent="0" algn="ctr">
              <a:buNone/>
              <a:defRPr sz="1800">
                <a:solidFill>
                  <a:schemeClr val="tx1"/>
                </a:solidFill>
              </a:defRPr>
            </a:lvl8pPr>
            <a:lvl9pPr marL="0" indent="0" algn="ctr">
              <a:buNone/>
              <a:defRPr sz="1800">
                <a:solidFill>
                  <a:schemeClr val="tx1"/>
                </a:solidFill>
              </a:defRPr>
            </a:lvl9pPr>
          </a:lstStyle>
          <a:p>
            <a:pPr lvl="0"/>
            <a:r>
              <a:rPr lang="en-US" noProof="0" smtClean="0"/>
              <a:t>Click to edit Master subtitle style</a:t>
            </a:r>
            <a:endParaRPr lang="en-US" noProof="0" dirty="0"/>
          </a:p>
        </p:txBody>
      </p:sp>
      <p:sp>
        <p:nvSpPr>
          <p:cNvPr id="2" name="Titel 1"/>
          <p:cNvSpPr>
            <a:spLocks noGrp="1"/>
          </p:cNvSpPr>
          <p:nvPr userDrawn="1">
            <p:ph type="ctrTitle"/>
          </p:nvPr>
        </p:nvSpPr>
        <p:spPr bwMode="gray">
          <a:xfrm>
            <a:off x="434432" y="5400440"/>
            <a:ext cx="10099654" cy="387798"/>
          </a:xfrm>
        </p:spPr>
        <p:txBody>
          <a:bodyPr wrap="square">
            <a:spAutoFit/>
          </a:bodyPr>
          <a:lstStyle>
            <a:lvl1pPr algn="ctr">
              <a:lnSpc>
                <a:spcPct val="90000"/>
              </a:lnSpc>
              <a:defRPr sz="2800">
                <a:solidFill>
                  <a:schemeClr val="tx1"/>
                </a:solidFill>
              </a:defRPr>
            </a:lvl1pPr>
          </a:lstStyle>
          <a:p>
            <a:r>
              <a:rPr lang="en-US" noProof="0" smtClean="0"/>
              <a:t>Click to edit Master title style</a:t>
            </a:r>
            <a:endParaRPr lang="en-US" noProof="0" dirty="0"/>
          </a:p>
        </p:txBody>
      </p:sp>
      <p:sp>
        <p:nvSpPr>
          <p:cNvPr id="4" name="Footer Placeholder 3"/>
          <p:cNvSpPr>
            <a:spLocks noGrp="1"/>
          </p:cNvSpPr>
          <p:nvPr>
            <p:ph type="ftr" sz="quarter" idx="17"/>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Bayer 4:3 Template 2010 • March 2016</a:t>
            </a:r>
            <a:endParaRPr lang="en-US" dirty="0"/>
          </a:p>
        </p:txBody>
      </p:sp>
      <p:sp>
        <p:nvSpPr>
          <p:cNvPr id="5" name="Slide Number Placeholder 4"/>
          <p:cNvSpPr>
            <a:spLocks noGrp="1"/>
          </p:cNvSpPr>
          <p:nvPr>
            <p:ph type="sldNum" sz="quarter" idx="18"/>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smtClean="0"/>
              <a:t>Page </a:t>
            </a:r>
            <a:fld id="{87F334AE-4EAC-4C2D-A638-92A76F09FCC4}" type="slidenum">
              <a:rPr lang="en-US" smtClean="0"/>
              <a:pPr/>
              <a:t>‹#›</a:t>
            </a:fld>
            <a:endParaRPr lang="en-US" dirty="0"/>
          </a:p>
        </p:txBody>
      </p:sp>
      <p:cxnSp>
        <p:nvCxnSpPr>
          <p:cNvPr id="17" name="Gerader Verbinder 10"/>
          <p:cNvCxnSpPr/>
          <p:nvPr userDrawn="1"/>
        </p:nvCxnSpPr>
        <p:spPr bwMode="gray">
          <a:xfrm>
            <a:off x="0" y="1932673"/>
            <a:ext cx="10972800" cy="0"/>
          </a:xfrm>
          <a:prstGeom prst="line">
            <a:avLst/>
          </a:prstGeom>
          <a:ln w="31750">
            <a:gradFill>
              <a:gsLst>
                <a:gs pos="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9" name="Gerader Verbinder 13"/>
          <p:cNvCxnSpPr/>
          <p:nvPr userDrawn="1"/>
        </p:nvCxnSpPr>
        <p:spPr bwMode="gray">
          <a:xfrm>
            <a:off x="0" y="5019410"/>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929678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with 2 Pictures">
    <p:spTree>
      <p:nvGrpSpPr>
        <p:cNvPr id="1" name=""/>
        <p:cNvGrpSpPr/>
        <p:nvPr/>
      </p:nvGrpSpPr>
      <p:grpSpPr>
        <a:xfrm>
          <a:off x="0" y="0"/>
          <a:ext cx="0" cy="0"/>
          <a:chOff x="0" y="0"/>
          <a:chExt cx="0" cy="0"/>
        </a:xfrm>
      </p:grpSpPr>
      <p:sp>
        <p:nvSpPr>
          <p:cNvPr id="13" name="Rechteck 12"/>
          <p:cNvSpPr/>
          <p:nvPr userDrawn="1"/>
        </p:nvSpPr>
        <p:spPr bwMode="gray">
          <a:xfrm>
            <a:off x="0" y="-1"/>
            <a:ext cx="10972800" cy="6462050"/>
          </a:xfrm>
          <a:prstGeom prst="rect">
            <a:avLst/>
          </a:prstGeom>
          <a:solidFill>
            <a:schemeClr val="bg1"/>
          </a:solidFill>
          <a:ln w="9525" algn="ctr">
            <a:noFill/>
            <a:miter lim="800000"/>
            <a:headEnd/>
            <a:tailEnd/>
          </a:ln>
          <a:effectLst/>
        </p:spPr>
        <p:txBody>
          <a:bodyPr vert="horz" wrap="square" lIns="91125" tIns="45578" rIns="91125" bIns="45578" numCol="1" rtlCol="0" anchor="ctr" anchorCtr="0" compatLnSpc="1">
            <a:prstTxWarp prst="textNoShape">
              <a:avLst/>
            </a:prstTxWarp>
          </a:bodyPr>
          <a:lstStyle/>
          <a:p>
            <a:pPr algn="ctr" defTabSz="1217332"/>
            <a:endParaRPr lang="en-US" sz="2400" dirty="0" err="1">
              <a:solidFill>
                <a:srgbClr val="4D4D4D"/>
              </a:solidFill>
            </a:endParaRPr>
          </a:p>
        </p:txBody>
      </p:sp>
      <p:sp>
        <p:nvSpPr>
          <p:cNvPr id="7" name="Bildplatzhalter 6"/>
          <p:cNvSpPr>
            <a:spLocks noGrp="1"/>
          </p:cNvSpPr>
          <p:nvPr>
            <p:ph type="pic" sz="quarter" idx="19"/>
          </p:nvPr>
        </p:nvSpPr>
        <p:spPr bwMode="gray">
          <a:xfrm>
            <a:off x="27" y="2035890"/>
            <a:ext cx="5424320" cy="2889163"/>
          </a:xfrm>
        </p:spPr>
        <p:txBody>
          <a:bodyPr/>
          <a:lstStyle/>
          <a:p>
            <a:r>
              <a:rPr lang="en-US" smtClean="0"/>
              <a:t>Click icon to add picture</a:t>
            </a:r>
            <a:endParaRPr lang="de-DE"/>
          </a:p>
        </p:txBody>
      </p:sp>
      <p:sp>
        <p:nvSpPr>
          <p:cNvPr id="4" name="Footer Placeholder 3"/>
          <p:cNvSpPr>
            <a:spLocks noGrp="1"/>
          </p:cNvSpPr>
          <p:nvPr>
            <p:ph type="ftr" sz="quarter" idx="17"/>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Bayer 4:3 Template 2010 • March 2016</a:t>
            </a:r>
            <a:endParaRPr lang="en-US" dirty="0"/>
          </a:p>
        </p:txBody>
      </p:sp>
      <p:sp>
        <p:nvSpPr>
          <p:cNvPr id="5" name="Slide Number Placeholder 4"/>
          <p:cNvSpPr>
            <a:spLocks noGrp="1"/>
          </p:cNvSpPr>
          <p:nvPr>
            <p:ph type="sldNum" sz="quarter" idx="18"/>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smtClean="0"/>
              <a:t>Page </a:t>
            </a:r>
            <a:fld id="{87F334AE-4EAC-4C2D-A638-92A76F09FCC4}" type="slidenum">
              <a:rPr lang="en-US" smtClean="0"/>
              <a:pPr/>
              <a:t>‹#›</a:t>
            </a:fld>
            <a:endParaRPr lang="en-US" dirty="0"/>
          </a:p>
        </p:txBody>
      </p:sp>
      <p:cxnSp>
        <p:nvCxnSpPr>
          <p:cNvPr id="17" name="Gerader Verbinder 10"/>
          <p:cNvCxnSpPr/>
          <p:nvPr userDrawn="1"/>
        </p:nvCxnSpPr>
        <p:spPr bwMode="gray">
          <a:xfrm>
            <a:off x="0" y="1932673"/>
            <a:ext cx="10972800" cy="0"/>
          </a:xfrm>
          <a:prstGeom prst="line">
            <a:avLst/>
          </a:prstGeom>
          <a:ln w="31750">
            <a:gradFill>
              <a:gsLst>
                <a:gs pos="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9" name="Gerader Verbinder 13"/>
          <p:cNvCxnSpPr/>
          <p:nvPr userDrawn="1"/>
        </p:nvCxnSpPr>
        <p:spPr bwMode="gray">
          <a:xfrm>
            <a:off x="0" y="5019410"/>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2" name="Bildplatzhalter 6"/>
          <p:cNvSpPr>
            <a:spLocks noGrp="1"/>
          </p:cNvSpPr>
          <p:nvPr>
            <p:ph type="pic" sz="quarter" idx="20"/>
          </p:nvPr>
        </p:nvSpPr>
        <p:spPr bwMode="gray">
          <a:xfrm>
            <a:off x="5548505" y="2035890"/>
            <a:ext cx="5424322" cy="2889163"/>
          </a:xfrm>
        </p:spPr>
        <p:txBody>
          <a:bodyPr/>
          <a:lstStyle/>
          <a:p>
            <a:r>
              <a:rPr lang="en-US" smtClean="0"/>
              <a:t>Click icon to add picture</a:t>
            </a:r>
            <a:endParaRPr lang="de-DE"/>
          </a:p>
        </p:txBody>
      </p:sp>
      <p:sp>
        <p:nvSpPr>
          <p:cNvPr id="14" name="Textplatzhalter 17"/>
          <p:cNvSpPr>
            <a:spLocks noGrp="1"/>
          </p:cNvSpPr>
          <p:nvPr>
            <p:ph type="body" sz="quarter" idx="16"/>
          </p:nvPr>
        </p:nvSpPr>
        <p:spPr bwMode="gray">
          <a:xfrm>
            <a:off x="433573" y="6295038"/>
            <a:ext cx="10099657" cy="235743"/>
          </a:xfrm>
        </p:spPr>
        <p:txBody>
          <a:bodyPr tIns="0" anchor="t" anchorCtr="0"/>
          <a:lstStyle>
            <a:lvl1pPr algn="ctr">
              <a:defRPr sz="1100">
                <a:solidFill>
                  <a:schemeClr val="tx1"/>
                </a:solidFill>
              </a:defRPr>
            </a:lvl1pPr>
            <a:lvl2pPr marL="0" indent="0" algn="ctr">
              <a:buNone/>
              <a:defRPr sz="1100"/>
            </a:lvl2pPr>
            <a:lvl3pPr marL="3171" indent="0" algn="ctr">
              <a:buNone/>
              <a:defRPr sz="1100">
                <a:solidFill>
                  <a:schemeClr val="tx1"/>
                </a:solidFill>
              </a:defRPr>
            </a:lvl3pPr>
            <a:lvl4pPr marL="0" indent="0" algn="ctr">
              <a:buNone/>
              <a:defRPr sz="1100">
                <a:solidFill>
                  <a:schemeClr val="tx1"/>
                </a:solidFill>
              </a:defRPr>
            </a:lvl4pPr>
            <a:lvl5pPr marL="0" indent="0" algn="ctr">
              <a:buNone/>
              <a:defRPr sz="1100">
                <a:solidFill>
                  <a:schemeClr val="tx1"/>
                </a:solidFill>
              </a:defRPr>
            </a:lvl5pPr>
            <a:lvl6pPr marL="0" indent="0" algn="ctr">
              <a:buNone/>
              <a:defRPr sz="1100">
                <a:solidFill>
                  <a:schemeClr val="tx1"/>
                </a:solidFill>
              </a:defRPr>
            </a:lvl6pPr>
            <a:lvl7pPr marL="0" indent="0" algn="ctr">
              <a:buNone/>
              <a:defRPr sz="1100">
                <a:solidFill>
                  <a:schemeClr val="tx1"/>
                </a:solidFill>
              </a:defRPr>
            </a:lvl7pPr>
            <a:lvl8pPr marL="0" indent="0" algn="ctr">
              <a:buNone/>
              <a:defRPr sz="1100">
                <a:solidFill>
                  <a:schemeClr val="tx1"/>
                </a:solidFill>
              </a:defRPr>
            </a:lvl8pPr>
            <a:lvl9pPr marL="0" indent="0" algn="ctr">
              <a:buNone/>
              <a:defRPr sz="1100">
                <a:solidFill>
                  <a:schemeClr val="tx1"/>
                </a:solidFill>
              </a:defRPr>
            </a:lvl9pPr>
          </a:lstStyle>
          <a:p>
            <a:pPr lvl="0"/>
            <a:r>
              <a:rPr lang="en-US" noProof="0" smtClean="0"/>
              <a:t>Click to edit Master text styles</a:t>
            </a:r>
          </a:p>
        </p:txBody>
      </p:sp>
      <p:sp>
        <p:nvSpPr>
          <p:cNvPr id="15" name="Untertitel 2"/>
          <p:cNvSpPr>
            <a:spLocks noGrp="1"/>
          </p:cNvSpPr>
          <p:nvPr>
            <p:ph type="subTitle" idx="1"/>
          </p:nvPr>
        </p:nvSpPr>
        <p:spPr bwMode="gray">
          <a:xfrm>
            <a:off x="434316" y="5826999"/>
            <a:ext cx="10097086" cy="276999"/>
          </a:xfrm>
        </p:spPr>
        <p:txBody>
          <a:bodyPr wrap="square" anchor="t" anchorCtr="0">
            <a:spAutoFit/>
          </a:bodyPr>
          <a:lstStyle>
            <a:lvl1pPr marL="0" indent="0" algn="ctr">
              <a:buNone/>
              <a:defRPr sz="1800">
                <a:solidFill>
                  <a:schemeClr val="tx1"/>
                </a:solidFill>
              </a:defRPr>
            </a:lvl1pPr>
            <a:lvl2pPr marL="0" indent="0" algn="ctr">
              <a:buNone/>
              <a:defRPr>
                <a:solidFill>
                  <a:schemeClr val="tx1"/>
                </a:solidFill>
              </a:defRPr>
            </a:lvl2pPr>
            <a:lvl3pPr marL="1586" indent="0" algn="ctr">
              <a:buNone/>
              <a:defRPr>
                <a:solidFill>
                  <a:schemeClr val="tx1"/>
                </a:solidFill>
              </a:defRPr>
            </a:lvl3pPr>
            <a:lvl4pPr marL="3171" indent="0" algn="ctr">
              <a:buNone/>
              <a:defRPr>
                <a:solidFill>
                  <a:schemeClr val="tx1"/>
                </a:solidFill>
              </a:defRPr>
            </a:lvl4pPr>
            <a:lvl5pPr marL="3171" indent="0" algn="ctr">
              <a:buNone/>
              <a:defRPr>
                <a:solidFill>
                  <a:schemeClr val="tx1"/>
                </a:solidFill>
              </a:defRPr>
            </a:lvl5pPr>
            <a:lvl6pPr marL="0" indent="0" algn="ctr">
              <a:buNone/>
              <a:defRPr sz="1800">
                <a:solidFill>
                  <a:schemeClr val="tx1"/>
                </a:solidFill>
              </a:defRPr>
            </a:lvl6pPr>
            <a:lvl7pPr marL="0" indent="0" algn="ctr">
              <a:buNone/>
              <a:defRPr sz="1800">
                <a:solidFill>
                  <a:schemeClr val="tx1"/>
                </a:solidFill>
              </a:defRPr>
            </a:lvl7pPr>
            <a:lvl8pPr marL="0" indent="0" algn="ctr">
              <a:buNone/>
              <a:defRPr sz="1800">
                <a:solidFill>
                  <a:schemeClr val="tx1"/>
                </a:solidFill>
              </a:defRPr>
            </a:lvl8pPr>
            <a:lvl9pPr marL="0" indent="0" algn="ctr">
              <a:buNone/>
              <a:defRPr sz="1800">
                <a:solidFill>
                  <a:schemeClr val="tx1"/>
                </a:solidFill>
              </a:defRPr>
            </a:lvl9pPr>
          </a:lstStyle>
          <a:p>
            <a:pPr lvl="0"/>
            <a:r>
              <a:rPr lang="en-US" noProof="0" smtClean="0"/>
              <a:t>Click to edit Master subtitle style</a:t>
            </a:r>
            <a:endParaRPr lang="en-US" noProof="0" dirty="0"/>
          </a:p>
        </p:txBody>
      </p:sp>
      <p:sp>
        <p:nvSpPr>
          <p:cNvPr id="16" name="Titel 1"/>
          <p:cNvSpPr>
            <a:spLocks noGrp="1"/>
          </p:cNvSpPr>
          <p:nvPr>
            <p:ph type="ctrTitle"/>
          </p:nvPr>
        </p:nvSpPr>
        <p:spPr bwMode="gray">
          <a:xfrm>
            <a:off x="434434" y="5400440"/>
            <a:ext cx="10096945" cy="387798"/>
          </a:xfrm>
        </p:spPr>
        <p:txBody>
          <a:bodyPr wrap="square">
            <a:spAutoFit/>
          </a:bodyPr>
          <a:lstStyle>
            <a:lvl1pPr algn="ctr">
              <a:lnSpc>
                <a:spcPct val="90000"/>
              </a:lnSpc>
              <a:defRPr sz="2800">
                <a:solidFill>
                  <a:schemeClr val="tx1"/>
                </a:solidFill>
              </a:defRPr>
            </a:lvl1pPr>
          </a:lstStyle>
          <a:p>
            <a:r>
              <a:rPr lang="en-US" noProof="0" smtClean="0"/>
              <a:t>Click to edit Master title style</a:t>
            </a:r>
            <a:endParaRPr lang="en-US" noProof="0" dirty="0"/>
          </a:p>
        </p:txBody>
      </p:sp>
    </p:spTree>
    <p:extLst>
      <p:ext uri="{BB962C8B-B14F-4D97-AF65-F5344CB8AC3E}">
        <p14:creationId xmlns="" xmlns:p14="http://schemas.microsoft.com/office/powerpoint/2010/main" val="29303277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without pictures">
    <p:spTree>
      <p:nvGrpSpPr>
        <p:cNvPr id="1" name=""/>
        <p:cNvGrpSpPr/>
        <p:nvPr/>
      </p:nvGrpSpPr>
      <p:grpSpPr>
        <a:xfrm>
          <a:off x="0" y="0"/>
          <a:ext cx="0" cy="0"/>
          <a:chOff x="0" y="0"/>
          <a:chExt cx="0" cy="0"/>
        </a:xfrm>
      </p:grpSpPr>
      <p:sp>
        <p:nvSpPr>
          <p:cNvPr id="9" name="Rechteck 8"/>
          <p:cNvSpPr/>
          <p:nvPr userDrawn="1"/>
        </p:nvSpPr>
        <p:spPr bwMode="gray">
          <a:xfrm>
            <a:off x="0" y="-1"/>
            <a:ext cx="10972800" cy="6462050"/>
          </a:xfrm>
          <a:prstGeom prst="rect">
            <a:avLst/>
          </a:prstGeom>
          <a:solidFill>
            <a:schemeClr val="bg1"/>
          </a:solidFill>
          <a:ln w="9525" algn="ctr">
            <a:noFill/>
            <a:miter lim="800000"/>
            <a:headEnd/>
            <a:tailEnd/>
          </a:ln>
          <a:effectLst/>
        </p:spPr>
        <p:txBody>
          <a:bodyPr vert="horz" wrap="square" lIns="91125" tIns="45578" rIns="91125" bIns="45578" numCol="1" rtlCol="0" anchor="ctr" anchorCtr="0" compatLnSpc="1">
            <a:prstTxWarp prst="textNoShape">
              <a:avLst/>
            </a:prstTxWarp>
          </a:bodyPr>
          <a:lstStyle/>
          <a:p>
            <a:pPr algn="ctr" defTabSz="1217332"/>
            <a:endParaRPr lang="en-US" sz="2400" dirty="0" err="1">
              <a:solidFill>
                <a:srgbClr val="4D4D4D"/>
              </a:solidFill>
            </a:endParaRPr>
          </a:p>
        </p:txBody>
      </p:sp>
      <p:sp>
        <p:nvSpPr>
          <p:cNvPr id="18" name="Textplatzhalter 17"/>
          <p:cNvSpPr>
            <a:spLocks noGrp="1"/>
          </p:cNvSpPr>
          <p:nvPr userDrawn="1">
            <p:ph type="body" sz="quarter" idx="16"/>
          </p:nvPr>
        </p:nvSpPr>
        <p:spPr bwMode="gray">
          <a:xfrm>
            <a:off x="420185" y="4306236"/>
            <a:ext cx="10111217" cy="235743"/>
          </a:xfrm>
        </p:spPr>
        <p:txBody>
          <a:bodyPr tIns="0" anchor="t" anchorCtr="0"/>
          <a:lstStyle>
            <a:lvl1pPr algn="l">
              <a:defRPr sz="1100">
                <a:solidFill>
                  <a:schemeClr val="tx1"/>
                </a:solidFill>
              </a:defRPr>
            </a:lvl1pPr>
            <a:lvl2pPr marL="0" indent="0" algn="l">
              <a:buNone/>
              <a:defRPr sz="1100"/>
            </a:lvl2pPr>
            <a:lvl3pPr marL="3171" indent="0" algn="l">
              <a:buNone/>
              <a:defRPr sz="1100">
                <a:solidFill>
                  <a:schemeClr val="tx1"/>
                </a:solidFill>
              </a:defRPr>
            </a:lvl3pPr>
            <a:lvl4pPr marL="0" indent="0" algn="l">
              <a:buNone/>
              <a:defRPr sz="1100">
                <a:solidFill>
                  <a:schemeClr val="tx1"/>
                </a:solidFill>
              </a:defRPr>
            </a:lvl4pPr>
            <a:lvl5pPr marL="0" indent="0" algn="l">
              <a:buNone/>
              <a:defRPr sz="1100">
                <a:solidFill>
                  <a:schemeClr val="tx1"/>
                </a:solidFill>
              </a:defRPr>
            </a:lvl5pPr>
            <a:lvl6pPr marL="0" indent="0" algn="l">
              <a:buNone/>
              <a:defRPr sz="1100">
                <a:solidFill>
                  <a:schemeClr val="tx1"/>
                </a:solidFill>
              </a:defRPr>
            </a:lvl6pPr>
            <a:lvl7pPr marL="0" indent="0" algn="l">
              <a:buNone/>
              <a:defRPr sz="1100">
                <a:solidFill>
                  <a:schemeClr val="tx1"/>
                </a:solidFill>
              </a:defRPr>
            </a:lvl7pPr>
            <a:lvl8pPr marL="0" indent="0" algn="l">
              <a:buNone/>
              <a:defRPr sz="1100">
                <a:solidFill>
                  <a:schemeClr val="tx1"/>
                </a:solidFill>
              </a:defRPr>
            </a:lvl8pPr>
            <a:lvl9pPr marL="0" indent="0" algn="l">
              <a:buNone/>
              <a:defRPr sz="1100">
                <a:solidFill>
                  <a:schemeClr val="tx1"/>
                </a:solidFill>
              </a:defRPr>
            </a:lvl9pPr>
          </a:lstStyle>
          <a:p>
            <a:pPr lvl="0"/>
            <a:r>
              <a:rPr lang="en-US" noProof="0" smtClean="0"/>
              <a:t>Click to edit Master text styles</a:t>
            </a:r>
          </a:p>
        </p:txBody>
      </p:sp>
      <p:sp>
        <p:nvSpPr>
          <p:cNvPr id="3" name="Untertitel 2"/>
          <p:cNvSpPr>
            <a:spLocks noGrp="1"/>
          </p:cNvSpPr>
          <p:nvPr userDrawn="1">
            <p:ph type="subTitle" idx="1" hasCustomPrompt="1"/>
          </p:nvPr>
        </p:nvSpPr>
        <p:spPr bwMode="gray">
          <a:xfrm>
            <a:off x="410909" y="3857230"/>
            <a:ext cx="10120494" cy="276999"/>
          </a:xfrm>
        </p:spPr>
        <p:txBody>
          <a:bodyPr wrap="square" anchor="t" anchorCtr="0">
            <a:spAutoFit/>
          </a:bodyPr>
          <a:lstStyle>
            <a:lvl1pPr marL="0" indent="0" algn="l">
              <a:buNone/>
              <a:defRPr sz="1800">
                <a:solidFill>
                  <a:schemeClr val="tx1"/>
                </a:solidFill>
              </a:defRPr>
            </a:lvl1pPr>
            <a:lvl2pPr marL="0" indent="0" algn="l">
              <a:buNone/>
              <a:defRPr>
                <a:solidFill>
                  <a:schemeClr val="tx1"/>
                </a:solidFill>
              </a:defRPr>
            </a:lvl2pPr>
            <a:lvl3pPr marL="1586" indent="0" algn="l">
              <a:buNone/>
              <a:defRPr>
                <a:solidFill>
                  <a:schemeClr val="tx1"/>
                </a:solidFill>
              </a:defRPr>
            </a:lvl3pPr>
            <a:lvl4pPr marL="3171" indent="0" algn="l">
              <a:buNone/>
              <a:defRPr>
                <a:solidFill>
                  <a:schemeClr val="tx1"/>
                </a:solidFill>
              </a:defRPr>
            </a:lvl4pPr>
            <a:lvl5pPr marL="3171" indent="0" algn="l">
              <a:buNone/>
              <a:defRPr>
                <a:solidFill>
                  <a:schemeClr val="tx1"/>
                </a:solidFill>
              </a:defRPr>
            </a:lvl5pPr>
            <a:lvl6pPr marL="0" indent="0" algn="l">
              <a:buNone/>
              <a:defRPr sz="1800">
                <a:solidFill>
                  <a:schemeClr val="tx1"/>
                </a:solidFill>
              </a:defRPr>
            </a:lvl6pPr>
            <a:lvl7pPr marL="0" indent="0" algn="l">
              <a:buNone/>
              <a:defRPr sz="1800">
                <a:solidFill>
                  <a:schemeClr val="tx1"/>
                </a:solidFill>
              </a:defRPr>
            </a:lvl7pPr>
            <a:lvl8pPr marL="0" indent="0" algn="l">
              <a:buNone/>
              <a:defRPr sz="1800">
                <a:solidFill>
                  <a:schemeClr val="tx1"/>
                </a:solidFill>
              </a:defRPr>
            </a:lvl8pPr>
            <a:lvl9pPr marL="0" indent="0" algn="l">
              <a:buNone/>
              <a:defRPr sz="1800">
                <a:solidFill>
                  <a:schemeClr val="tx1"/>
                </a:solidFill>
              </a:defRPr>
            </a:lvl9pPr>
          </a:lstStyle>
          <a:p>
            <a:pPr lvl="0"/>
            <a:r>
              <a:rPr lang="en-US" noProof="0" dirty="0" smtClean="0"/>
              <a:t>Click to edit Master subtitle style</a:t>
            </a:r>
            <a:endParaRPr lang="en-US" noProof="0" dirty="0"/>
          </a:p>
        </p:txBody>
      </p:sp>
      <p:sp>
        <p:nvSpPr>
          <p:cNvPr id="2" name="Titel 1"/>
          <p:cNvSpPr>
            <a:spLocks noGrp="1"/>
          </p:cNvSpPr>
          <p:nvPr userDrawn="1">
            <p:ph type="ctrTitle" hasCustomPrompt="1"/>
          </p:nvPr>
        </p:nvSpPr>
        <p:spPr bwMode="gray">
          <a:xfrm>
            <a:off x="399494" y="3452023"/>
            <a:ext cx="10131908" cy="387798"/>
          </a:xfrm>
        </p:spPr>
        <p:txBody>
          <a:bodyPr wrap="square">
            <a:spAutoFit/>
          </a:bodyPr>
          <a:lstStyle>
            <a:lvl1pPr algn="l">
              <a:lnSpc>
                <a:spcPct val="90000"/>
              </a:lnSpc>
              <a:defRPr sz="2800">
                <a:solidFill>
                  <a:schemeClr val="tx1"/>
                </a:solidFill>
              </a:defRPr>
            </a:lvl1pPr>
          </a:lstStyle>
          <a:p>
            <a:r>
              <a:rPr lang="en-US" noProof="0" dirty="0" smtClean="0"/>
              <a:t>Click to edit Master title style</a:t>
            </a:r>
            <a:endParaRPr lang="en-US" noProof="0" dirty="0"/>
          </a:p>
        </p:txBody>
      </p:sp>
      <p:sp>
        <p:nvSpPr>
          <p:cNvPr id="4" name="Footer Placeholder 3"/>
          <p:cNvSpPr>
            <a:spLocks noGrp="1"/>
          </p:cNvSpPr>
          <p:nvPr>
            <p:ph type="ftr" sz="quarter" idx="17"/>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smtClean="0"/>
              <a:t>Bayer 4:3 Template 2010 • March 2016</a:t>
            </a:r>
            <a:endParaRPr lang="en-US" dirty="0"/>
          </a:p>
        </p:txBody>
      </p:sp>
      <p:sp>
        <p:nvSpPr>
          <p:cNvPr id="5" name="Slide Number Placeholder 4"/>
          <p:cNvSpPr>
            <a:spLocks noGrp="1"/>
          </p:cNvSpPr>
          <p:nvPr>
            <p:ph type="sldNum" sz="quarter" idx="18"/>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smtClean="0"/>
              <a:t>Page </a:t>
            </a:r>
            <a:fld id="{87F334AE-4EAC-4C2D-A638-92A76F09FCC4}" type="slidenum">
              <a:rPr lang="en-US" smtClean="0"/>
              <a:pPr/>
              <a:t>‹#›</a:t>
            </a:fld>
            <a:endParaRPr lang="en-US" dirty="0"/>
          </a:p>
        </p:txBody>
      </p:sp>
      <p:cxnSp>
        <p:nvCxnSpPr>
          <p:cNvPr id="12" name="Gerader Verbinder 13"/>
          <p:cNvCxnSpPr/>
          <p:nvPr userDrawn="1"/>
        </p:nvCxnSpPr>
        <p:spPr bwMode="gray">
          <a:xfrm>
            <a:off x="0" y="2968510"/>
            <a:ext cx="10972800" cy="0"/>
          </a:xfrm>
          <a:prstGeom prst="line">
            <a:avLst/>
          </a:prstGeom>
          <a:ln w="31750">
            <a:gradFill>
              <a:gsLst>
                <a:gs pos="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16984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Rechteck 13"/>
          <p:cNvSpPr/>
          <p:nvPr userDrawn="1"/>
        </p:nvSpPr>
        <p:spPr bwMode="gray">
          <a:xfrm>
            <a:off x="0" y="23"/>
            <a:ext cx="10972800" cy="2889163"/>
          </a:xfrm>
          <a:prstGeom prst="rect">
            <a:avLst/>
          </a:prstGeom>
          <a:solidFill>
            <a:schemeClr val="bg1"/>
          </a:solidFill>
          <a:ln w="9525" algn="ctr">
            <a:noFill/>
            <a:miter lim="800000"/>
            <a:headEnd/>
            <a:tailEnd/>
          </a:ln>
          <a:effectLst/>
        </p:spPr>
        <p:txBody>
          <a:bodyPr vert="horz" wrap="square" lIns="91125" tIns="45578" rIns="91125" bIns="45578" numCol="1" rtlCol="0" anchor="ctr" anchorCtr="0" compatLnSpc="1">
            <a:prstTxWarp prst="textNoShape">
              <a:avLst/>
            </a:prstTxWarp>
          </a:bodyPr>
          <a:lstStyle/>
          <a:p>
            <a:pPr algn="ctr" defTabSz="1217332"/>
            <a:endParaRPr lang="en-US" sz="2400" dirty="0" err="1">
              <a:solidFill>
                <a:srgbClr val="4D4D4D"/>
              </a:solidFill>
            </a:endParaRPr>
          </a:p>
        </p:txBody>
      </p:sp>
      <p:sp>
        <p:nvSpPr>
          <p:cNvPr id="13" name="Bildplatzhalter 12"/>
          <p:cNvSpPr>
            <a:spLocks noGrp="1"/>
          </p:cNvSpPr>
          <p:nvPr>
            <p:ph type="pic" sz="quarter" idx="13"/>
          </p:nvPr>
        </p:nvSpPr>
        <p:spPr bwMode="gray">
          <a:xfrm>
            <a:off x="0" y="21"/>
            <a:ext cx="10972800" cy="2889163"/>
          </a:xfrm>
        </p:spPr>
        <p:txBody>
          <a:bodyPr/>
          <a:lstStyle/>
          <a:p>
            <a:r>
              <a:rPr lang="en-US" smtClean="0"/>
              <a:t>Click icon to add picture</a:t>
            </a:r>
            <a:endParaRPr lang="de-DE"/>
          </a:p>
        </p:txBody>
      </p:sp>
      <p:cxnSp>
        <p:nvCxnSpPr>
          <p:cNvPr id="6" name="Straight Connector 7"/>
          <p:cNvCxnSpPr/>
          <p:nvPr userDrawn="1"/>
        </p:nvCxnSpPr>
        <p:spPr bwMode="gray">
          <a:xfrm>
            <a:off x="2599459" y="3178873"/>
            <a:ext cx="0" cy="28654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7"/>
          <p:cNvSpPr>
            <a:spLocks noGrp="1"/>
          </p:cNvSpPr>
          <p:nvPr>
            <p:ph type="body" sz="quarter" idx="12" hasCustomPrompt="1"/>
          </p:nvPr>
        </p:nvSpPr>
        <p:spPr bwMode="gray">
          <a:xfrm>
            <a:off x="436577" y="4369026"/>
            <a:ext cx="2005949" cy="485108"/>
          </a:xfrm>
        </p:spPr>
        <p:txBody>
          <a:bodyPr anchor="ctr"/>
          <a:lstStyle>
            <a:lvl1pPr marL="0" indent="0">
              <a:lnSpc>
                <a:spcPct val="90000"/>
              </a:lnSpc>
              <a:spcBef>
                <a:spcPts val="0"/>
              </a:spcBef>
              <a:spcAft>
                <a:spcPts val="0"/>
              </a:spcAft>
              <a:buClr>
                <a:schemeClr val="accent1"/>
              </a:buClr>
              <a:buFont typeface="Arial" panose="020B0604020202020204" pitchFamily="34" charset="0"/>
              <a:buNone/>
              <a:defRPr sz="3200"/>
            </a:lvl1pPr>
            <a:lvl2pPr marL="0" indent="0">
              <a:lnSpc>
                <a:spcPct val="90000"/>
              </a:lnSpc>
              <a:spcBef>
                <a:spcPts val="0"/>
              </a:spcBef>
              <a:spcAft>
                <a:spcPts val="0"/>
              </a:spcAft>
              <a:buClr>
                <a:schemeClr val="accent2"/>
              </a:buClr>
              <a:buFont typeface="Arial" panose="020B0604020202020204" pitchFamily="34" charset="0"/>
              <a:buNone/>
              <a:defRPr sz="3200"/>
            </a:lvl2pPr>
            <a:lvl3pPr marL="0" indent="0">
              <a:lnSpc>
                <a:spcPct val="90000"/>
              </a:lnSpc>
              <a:spcBef>
                <a:spcPts val="0"/>
              </a:spcBef>
              <a:spcAft>
                <a:spcPts val="0"/>
              </a:spcAft>
              <a:buClr>
                <a:schemeClr val="accent5"/>
              </a:buClr>
              <a:buFont typeface="Arial" panose="020B0604020202020204" pitchFamily="34" charset="0"/>
              <a:buNone/>
              <a:defRPr sz="3200"/>
            </a:lvl3pPr>
            <a:lvl4pPr marL="0" indent="0">
              <a:lnSpc>
                <a:spcPct val="90000"/>
              </a:lnSpc>
              <a:spcBef>
                <a:spcPts val="0"/>
              </a:spcBef>
              <a:spcAft>
                <a:spcPts val="0"/>
              </a:spcAft>
              <a:buClr>
                <a:schemeClr val="accent6"/>
              </a:buClr>
              <a:buFont typeface="Arial" panose="020B0604020202020204" pitchFamily="34" charset="0"/>
              <a:buNone/>
              <a:defRPr sz="3200"/>
            </a:lvl4pPr>
            <a:lvl5pPr marL="0" indent="0">
              <a:lnSpc>
                <a:spcPct val="90000"/>
              </a:lnSpc>
              <a:spcBef>
                <a:spcPts val="0"/>
              </a:spcBef>
              <a:spcAft>
                <a:spcPts val="0"/>
              </a:spcAft>
              <a:buFont typeface="Arial" panose="020B0604020202020204" pitchFamily="34" charset="0"/>
              <a:buNone/>
              <a:defRPr sz="3200"/>
            </a:lvl5pPr>
            <a:lvl6pPr marL="0" indent="0">
              <a:lnSpc>
                <a:spcPct val="90000"/>
              </a:lnSpc>
              <a:spcBef>
                <a:spcPts val="0"/>
              </a:spcBef>
              <a:spcAft>
                <a:spcPts val="0"/>
              </a:spcAft>
              <a:buFont typeface="Arial" panose="020B0604020202020204" pitchFamily="34" charset="0"/>
              <a:buNone/>
              <a:defRPr sz="3200"/>
            </a:lvl6pPr>
            <a:lvl7pPr marL="0" indent="0">
              <a:lnSpc>
                <a:spcPct val="90000"/>
              </a:lnSpc>
              <a:spcBef>
                <a:spcPts val="0"/>
              </a:spcBef>
              <a:spcAft>
                <a:spcPts val="0"/>
              </a:spcAft>
              <a:buFont typeface="Arial" panose="020B0604020202020204" pitchFamily="34" charset="0"/>
              <a:buNone/>
              <a:defRPr sz="3200"/>
            </a:lvl7pPr>
            <a:lvl8pPr marL="0" indent="0">
              <a:lnSpc>
                <a:spcPct val="90000"/>
              </a:lnSpc>
              <a:spcBef>
                <a:spcPts val="0"/>
              </a:spcBef>
              <a:spcAft>
                <a:spcPts val="0"/>
              </a:spcAft>
              <a:buFont typeface="Arial" panose="020B0604020202020204" pitchFamily="34" charset="0"/>
              <a:buNone/>
              <a:defRPr sz="3200"/>
            </a:lvl8pPr>
            <a:lvl9pPr marL="0" indent="0">
              <a:lnSpc>
                <a:spcPct val="90000"/>
              </a:lnSpc>
              <a:spcBef>
                <a:spcPts val="0"/>
              </a:spcBef>
              <a:spcAft>
                <a:spcPts val="0"/>
              </a:spcAft>
              <a:buFont typeface="Arial" panose="020B0604020202020204" pitchFamily="34" charset="0"/>
              <a:buNone/>
              <a:defRPr sz="3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Gerader Verbinder 10"/>
          <p:cNvCxnSpPr/>
          <p:nvPr userDrawn="1"/>
        </p:nvCxnSpPr>
        <p:spPr bwMode="gray">
          <a:xfrm>
            <a:off x="0" y="2898468"/>
            <a:ext cx="10972800" cy="0"/>
          </a:xfrm>
          <a:prstGeom prst="line">
            <a:avLst/>
          </a:prstGeom>
          <a:ln w="31750">
            <a:gradFill>
              <a:gsLst>
                <a:gs pos="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6"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7"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7"/>
          <p:cNvSpPr>
            <a:spLocks noGrp="1"/>
          </p:cNvSpPr>
          <p:nvPr>
            <p:ph type="body" sz="quarter" idx="14"/>
          </p:nvPr>
        </p:nvSpPr>
        <p:spPr bwMode="gray">
          <a:xfrm>
            <a:off x="3131618" y="3585729"/>
            <a:ext cx="7400326" cy="2051702"/>
          </a:xfrm>
        </p:spPr>
        <p:txBody>
          <a:bodyPr anchor="ctr"/>
          <a:lstStyle>
            <a:lvl1pPr marL="269086" indent="-269086">
              <a:buClr>
                <a:schemeClr val="accent1"/>
              </a:buClr>
              <a:buFont typeface="Arial" panose="020B0604020202020204" pitchFamily="34" charset="0"/>
              <a:buChar char="•"/>
              <a:defRPr/>
            </a:lvl1pPr>
            <a:lvl2pPr marL="538176">
              <a:buClr>
                <a:schemeClr val="accent2"/>
              </a:buClr>
              <a:defRPr/>
            </a:lvl2pPr>
            <a:lvl3pPr marL="807265">
              <a:buClr>
                <a:schemeClr val="accent5"/>
              </a:buClr>
              <a:defRPr/>
            </a:lvl3pPr>
            <a:lvl4pPr marL="1076353">
              <a:buClr>
                <a:schemeClr val="accent6"/>
              </a:buCl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41690043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Untertitel 2"/>
          <p:cNvSpPr>
            <a:spLocks noGrp="1"/>
          </p:cNvSpPr>
          <p:nvPr>
            <p:ph type="subTitle" idx="10" hasCustomPrompt="1"/>
          </p:nvPr>
        </p:nvSpPr>
        <p:spPr bwMode="gray">
          <a:xfrm>
            <a:off x="404459" y="914446"/>
            <a:ext cx="8809130" cy="369332"/>
          </a:xfrm>
        </p:spPr>
        <p:txBody>
          <a:bodyPr wrap="square" anchor="t" anchorCtr="0">
            <a:spAutoFit/>
          </a:bodyPr>
          <a:lstStyle>
            <a:lvl1pPr marL="0" indent="0" algn="l">
              <a:buNone/>
              <a:defRPr sz="2400">
                <a:solidFill>
                  <a:schemeClr val="tx1"/>
                </a:solidFill>
              </a:defRPr>
            </a:lvl1pPr>
            <a:lvl2pPr marL="0" indent="0" algn="l">
              <a:buNone/>
              <a:defRPr>
                <a:solidFill>
                  <a:schemeClr val="tx1"/>
                </a:solidFill>
              </a:defRPr>
            </a:lvl2pPr>
            <a:lvl3pPr marL="1586" indent="0" algn="l">
              <a:buNone/>
              <a:defRPr>
                <a:solidFill>
                  <a:schemeClr val="tx1"/>
                </a:solidFill>
              </a:defRPr>
            </a:lvl3pPr>
            <a:lvl4pPr marL="3171" indent="0" algn="l">
              <a:buNone/>
              <a:defRPr>
                <a:solidFill>
                  <a:schemeClr val="tx1"/>
                </a:solidFill>
              </a:defRPr>
            </a:lvl4pPr>
            <a:lvl5pPr marL="3171" indent="0" algn="l">
              <a:buNone/>
              <a:defRPr>
                <a:solidFill>
                  <a:schemeClr val="tx1"/>
                </a:solidFill>
              </a:defRPr>
            </a:lvl5pPr>
            <a:lvl6pPr marL="0" indent="0" algn="l">
              <a:buNone/>
              <a:defRPr sz="1800">
                <a:solidFill>
                  <a:schemeClr val="tx1"/>
                </a:solidFill>
              </a:defRPr>
            </a:lvl6pPr>
            <a:lvl7pPr marL="0" indent="0" algn="l">
              <a:buNone/>
              <a:defRPr sz="1800">
                <a:solidFill>
                  <a:schemeClr val="tx1"/>
                </a:solidFill>
              </a:defRPr>
            </a:lvl7pPr>
            <a:lvl8pPr marL="0" indent="0" algn="l">
              <a:buNone/>
              <a:defRPr sz="1800">
                <a:solidFill>
                  <a:schemeClr val="tx1"/>
                </a:solidFill>
              </a:defRPr>
            </a:lvl8pPr>
            <a:lvl9pPr marL="0" indent="0" algn="l">
              <a:buNone/>
              <a:defRPr sz="1800">
                <a:solidFill>
                  <a:schemeClr val="tx1"/>
                </a:solidFill>
              </a:defRPr>
            </a:lvl9pPr>
          </a:lstStyle>
          <a:p>
            <a:pPr lvl="0"/>
            <a:r>
              <a:rPr lang="en-US" noProof="0" dirty="0" smtClean="0"/>
              <a:t>Click to edit Master subtitle style</a:t>
            </a:r>
            <a:endParaRPr lang="en-US" noProof="0" dirty="0"/>
          </a:p>
        </p:txBody>
      </p:sp>
      <p:sp>
        <p:nvSpPr>
          <p:cNvPr id="2" name="Titel 1"/>
          <p:cNvSpPr>
            <a:spLocks noGrp="1"/>
          </p:cNvSpPr>
          <p:nvPr>
            <p:ph type="title"/>
          </p:nvPr>
        </p:nvSpPr>
        <p:spPr bwMode="gray">
          <a:xfrm>
            <a:off x="395216" y="381115"/>
            <a:ext cx="8818398" cy="485109"/>
          </a:xfrm>
        </p:spPr>
        <p:txBody>
          <a:bodyPr/>
          <a:lstStyle>
            <a:lvl1pPr>
              <a:defRPr sz="3200">
                <a:solidFill>
                  <a:schemeClr val="tx1"/>
                </a:solidFill>
              </a:defRPr>
            </a:lvl1pPr>
          </a:lstStyle>
          <a:p>
            <a:r>
              <a:rPr lang="en-US" noProof="0" smtClean="0"/>
              <a:t>Click to edit Master title style</a:t>
            </a:r>
            <a:endParaRPr lang="en-US" noProof="0" dirty="0"/>
          </a:p>
        </p:txBody>
      </p:sp>
      <p:sp>
        <p:nvSpPr>
          <p:cNvPr id="3" name="Inhaltsplatzhalter 2"/>
          <p:cNvSpPr>
            <a:spLocks noGrp="1"/>
          </p:cNvSpPr>
          <p:nvPr>
            <p:ph idx="1"/>
          </p:nvPr>
        </p:nvSpPr>
        <p:spPr bwMode="gray">
          <a:xfrm>
            <a:off x="413742" y="1622453"/>
            <a:ext cx="10117634" cy="4533113"/>
          </a:xfrm>
        </p:spPr>
        <p:txBody>
          <a:bodyPr/>
          <a:lstStyle>
            <a:lvl1pPr>
              <a:defRPr/>
            </a:lvl1pPr>
            <a:lvl4pP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4"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84532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Content (without Subheadline)">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413768" y="1622453"/>
            <a:ext cx="10116061" cy="4533113"/>
          </a:xfrm>
        </p:spPr>
        <p:txBody>
          <a:bodyPr/>
          <a:lstStyle>
            <a:lvl4pP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itelplatzhalter 1"/>
          <p:cNvSpPr>
            <a:spLocks noGrp="1"/>
          </p:cNvSpPr>
          <p:nvPr>
            <p:ph type="title"/>
          </p:nvPr>
        </p:nvSpPr>
        <p:spPr bwMode="gray">
          <a:xfrm>
            <a:off x="395216" y="445200"/>
            <a:ext cx="8818398" cy="856531"/>
          </a:xfrm>
          <a:prstGeom prst="rect">
            <a:avLst/>
          </a:prstGeom>
        </p:spPr>
        <p:txBody>
          <a:bodyPr vert="horz" lIns="0" tIns="0" rIns="0" bIns="0" rtlCol="0" anchor="b">
            <a:noAutofit/>
          </a:bodyPr>
          <a:lstStyle/>
          <a:p>
            <a:r>
              <a:rPr lang="en-US" noProof="0" smtClean="0"/>
              <a:t>Click to edit Master title style</a:t>
            </a:r>
            <a:endParaRPr lang="en-US" noProof="0" dirty="0"/>
          </a:p>
        </p:txBody>
      </p:sp>
      <p:sp>
        <p:nvSpPr>
          <p:cNvPr id="12"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3"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267512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9" name="Inhaltsplatzhalter 2"/>
          <p:cNvSpPr>
            <a:spLocks noGrp="1"/>
          </p:cNvSpPr>
          <p:nvPr>
            <p:ph idx="11"/>
          </p:nvPr>
        </p:nvSpPr>
        <p:spPr bwMode="gray">
          <a:xfrm>
            <a:off x="413742" y="1622453"/>
            <a:ext cx="4915824" cy="4533113"/>
          </a:xfrm>
        </p:spPr>
        <p:txBody>
          <a:bodyPr/>
          <a:lstStyle>
            <a:lvl4pP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6" name="Titel 1"/>
          <p:cNvSpPr>
            <a:spLocks noGrp="1"/>
          </p:cNvSpPr>
          <p:nvPr>
            <p:ph type="title"/>
          </p:nvPr>
        </p:nvSpPr>
        <p:spPr bwMode="gray">
          <a:xfrm>
            <a:off x="395216" y="381115"/>
            <a:ext cx="8818398" cy="485109"/>
          </a:xfrm>
        </p:spPr>
        <p:txBody>
          <a:bodyPr/>
          <a:lstStyle>
            <a:lvl1pPr>
              <a:defRPr sz="3200">
                <a:solidFill>
                  <a:schemeClr val="tx1"/>
                </a:solidFill>
              </a:defRPr>
            </a:lvl1pPr>
          </a:lstStyle>
          <a:p>
            <a:r>
              <a:rPr lang="en-US" noProof="0" smtClean="0"/>
              <a:t>Click to edit Master title style</a:t>
            </a:r>
            <a:endParaRPr lang="en-US" noProof="0" dirty="0"/>
          </a:p>
        </p:txBody>
      </p:sp>
      <p:sp>
        <p:nvSpPr>
          <p:cNvPr id="17" name="Untertitel 2"/>
          <p:cNvSpPr>
            <a:spLocks noGrp="1"/>
          </p:cNvSpPr>
          <p:nvPr>
            <p:ph type="subTitle" idx="10"/>
          </p:nvPr>
        </p:nvSpPr>
        <p:spPr bwMode="gray">
          <a:xfrm>
            <a:off x="404459" y="914446"/>
            <a:ext cx="8809130" cy="369332"/>
          </a:xfrm>
        </p:spPr>
        <p:txBody>
          <a:bodyPr wrap="square" anchor="t" anchorCtr="0">
            <a:spAutoFit/>
          </a:bodyPr>
          <a:lstStyle>
            <a:lvl1pPr marL="0" indent="0" algn="l">
              <a:buNone/>
              <a:defRPr sz="2400">
                <a:solidFill>
                  <a:schemeClr val="tx1"/>
                </a:solidFill>
              </a:defRPr>
            </a:lvl1pPr>
            <a:lvl2pPr marL="0" indent="0" algn="l">
              <a:buNone/>
              <a:defRPr>
                <a:solidFill>
                  <a:schemeClr val="tx1"/>
                </a:solidFill>
              </a:defRPr>
            </a:lvl2pPr>
            <a:lvl3pPr marL="1586" indent="0" algn="l">
              <a:buNone/>
              <a:defRPr>
                <a:solidFill>
                  <a:schemeClr val="tx1"/>
                </a:solidFill>
              </a:defRPr>
            </a:lvl3pPr>
            <a:lvl4pPr marL="3171" indent="0" algn="l">
              <a:buNone/>
              <a:defRPr>
                <a:solidFill>
                  <a:schemeClr val="tx1"/>
                </a:solidFill>
              </a:defRPr>
            </a:lvl4pPr>
            <a:lvl5pPr marL="3171" indent="0" algn="l">
              <a:buNone/>
              <a:defRPr>
                <a:solidFill>
                  <a:schemeClr val="tx1"/>
                </a:solidFill>
              </a:defRPr>
            </a:lvl5pPr>
            <a:lvl6pPr marL="0" indent="0" algn="l">
              <a:buNone/>
              <a:defRPr sz="1800">
                <a:solidFill>
                  <a:schemeClr val="tx1"/>
                </a:solidFill>
              </a:defRPr>
            </a:lvl6pPr>
            <a:lvl7pPr marL="0" indent="0" algn="l">
              <a:buNone/>
              <a:defRPr sz="1800">
                <a:solidFill>
                  <a:schemeClr val="tx1"/>
                </a:solidFill>
              </a:defRPr>
            </a:lvl7pPr>
            <a:lvl8pPr marL="0" indent="0" algn="l">
              <a:buNone/>
              <a:defRPr sz="1800">
                <a:solidFill>
                  <a:schemeClr val="tx1"/>
                </a:solidFill>
              </a:defRPr>
            </a:lvl8pPr>
            <a:lvl9pPr marL="0" indent="0" algn="l">
              <a:buNone/>
              <a:defRPr sz="1800">
                <a:solidFill>
                  <a:schemeClr val="tx1"/>
                </a:solidFill>
              </a:defRPr>
            </a:lvl9pPr>
          </a:lstStyle>
          <a:p>
            <a:pPr lvl="0"/>
            <a:r>
              <a:rPr lang="en-US" noProof="0" smtClean="0"/>
              <a:t>Click to edit Master subtitle style</a:t>
            </a:r>
            <a:endParaRPr lang="en-US" noProof="0" dirty="0"/>
          </a:p>
        </p:txBody>
      </p:sp>
      <p:sp>
        <p:nvSpPr>
          <p:cNvPr id="13"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4"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1" name="Inhaltsplatzhalter 2"/>
          <p:cNvSpPr>
            <a:spLocks noGrp="1"/>
          </p:cNvSpPr>
          <p:nvPr>
            <p:ph idx="12"/>
          </p:nvPr>
        </p:nvSpPr>
        <p:spPr bwMode="gray">
          <a:xfrm>
            <a:off x="5615664" y="1622453"/>
            <a:ext cx="4915824" cy="4533113"/>
          </a:xfrm>
        </p:spPr>
        <p:txBody>
          <a:bodyPr/>
          <a:lstStyle>
            <a:lvl4pP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 xmlns:p14="http://schemas.microsoft.com/office/powerpoint/2010/main" val="16657700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Contents (without Subheadline)">
    <p:spTree>
      <p:nvGrpSpPr>
        <p:cNvPr id="1" name=""/>
        <p:cNvGrpSpPr/>
        <p:nvPr/>
      </p:nvGrpSpPr>
      <p:grpSpPr>
        <a:xfrm>
          <a:off x="0" y="0"/>
          <a:ext cx="0" cy="0"/>
          <a:chOff x="0" y="0"/>
          <a:chExt cx="0" cy="0"/>
        </a:xfrm>
      </p:grpSpPr>
      <p:sp>
        <p:nvSpPr>
          <p:cNvPr id="9" name="Titelplatzhalter 1"/>
          <p:cNvSpPr>
            <a:spLocks noGrp="1"/>
          </p:cNvSpPr>
          <p:nvPr>
            <p:ph type="title"/>
          </p:nvPr>
        </p:nvSpPr>
        <p:spPr bwMode="gray">
          <a:xfrm>
            <a:off x="395216" y="445200"/>
            <a:ext cx="8818398" cy="856531"/>
          </a:xfrm>
          <a:prstGeom prst="rect">
            <a:avLst/>
          </a:prstGeom>
        </p:spPr>
        <p:txBody>
          <a:bodyPr vert="horz" lIns="0" tIns="0" rIns="0" bIns="0" rtlCol="0" anchor="b">
            <a:noAutofit/>
          </a:bodyPr>
          <a:lstStyle/>
          <a:p>
            <a:r>
              <a:rPr lang="en-US" noProof="0" smtClean="0"/>
              <a:t>Click to edit Master title style</a:t>
            </a:r>
            <a:endParaRPr lang="en-US" noProof="0" dirty="0"/>
          </a:p>
        </p:txBody>
      </p:sp>
      <p:sp>
        <p:nvSpPr>
          <p:cNvPr id="13"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4"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8" name="Inhaltsplatzhalter 2"/>
          <p:cNvSpPr>
            <a:spLocks noGrp="1"/>
          </p:cNvSpPr>
          <p:nvPr>
            <p:ph idx="11"/>
          </p:nvPr>
        </p:nvSpPr>
        <p:spPr bwMode="gray">
          <a:xfrm>
            <a:off x="413742" y="1622453"/>
            <a:ext cx="4915824" cy="4533113"/>
          </a:xfrm>
        </p:spPr>
        <p:txBody>
          <a:bodyPr/>
          <a:lstStyle>
            <a:lvl4pP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0" name="Inhaltsplatzhalter 2"/>
          <p:cNvSpPr>
            <a:spLocks noGrp="1"/>
          </p:cNvSpPr>
          <p:nvPr>
            <p:ph idx="12"/>
          </p:nvPr>
        </p:nvSpPr>
        <p:spPr bwMode="gray">
          <a:xfrm>
            <a:off x="5615664" y="1622453"/>
            <a:ext cx="4915824" cy="4533113"/>
          </a:xfrm>
        </p:spPr>
        <p:txBody>
          <a:bodyPr/>
          <a:lstStyle>
            <a:lvl4pP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 xmlns:p14="http://schemas.microsoft.com/office/powerpoint/2010/main" val="277863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ictures and Contents">
    <p:spTree>
      <p:nvGrpSpPr>
        <p:cNvPr id="1" name=""/>
        <p:cNvGrpSpPr/>
        <p:nvPr/>
      </p:nvGrpSpPr>
      <p:grpSpPr>
        <a:xfrm>
          <a:off x="0" y="0"/>
          <a:ext cx="0" cy="0"/>
          <a:chOff x="0" y="0"/>
          <a:chExt cx="0" cy="0"/>
        </a:xfrm>
      </p:grpSpPr>
      <p:sp>
        <p:nvSpPr>
          <p:cNvPr id="15" name="Bildplatzhalter 3"/>
          <p:cNvSpPr>
            <a:spLocks noGrp="1"/>
          </p:cNvSpPr>
          <p:nvPr>
            <p:ph type="pic" sz="quarter" idx="12"/>
          </p:nvPr>
        </p:nvSpPr>
        <p:spPr bwMode="gray">
          <a:xfrm>
            <a:off x="5637658" y="1621099"/>
            <a:ext cx="5335168" cy="1874393"/>
          </a:xfrm>
        </p:spPr>
        <p:txBody>
          <a:bodyPr/>
          <a:lstStyle/>
          <a:p>
            <a:r>
              <a:rPr lang="en-US" smtClean="0"/>
              <a:t>Click icon to add picture</a:t>
            </a:r>
            <a:endParaRPr lang="de-DE"/>
          </a:p>
        </p:txBody>
      </p:sp>
      <p:sp>
        <p:nvSpPr>
          <p:cNvPr id="4" name="Bildplatzhalter 3"/>
          <p:cNvSpPr>
            <a:spLocks noGrp="1"/>
          </p:cNvSpPr>
          <p:nvPr>
            <p:ph type="pic" sz="quarter" idx="11"/>
          </p:nvPr>
        </p:nvSpPr>
        <p:spPr bwMode="gray">
          <a:xfrm>
            <a:off x="27" y="1621099"/>
            <a:ext cx="5329463" cy="1874393"/>
          </a:xfrm>
        </p:spPr>
        <p:txBody>
          <a:bodyPr/>
          <a:lstStyle/>
          <a:p>
            <a:r>
              <a:rPr lang="en-US" smtClean="0"/>
              <a:t>Click icon to add picture</a:t>
            </a:r>
            <a:endParaRPr lang="de-DE"/>
          </a:p>
        </p:txBody>
      </p:sp>
      <p:sp>
        <p:nvSpPr>
          <p:cNvPr id="5" name="Untertitel 2"/>
          <p:cNvSpPr>
            <a:spLocks noGrp="1"/>
          </p:cNvSpPr>
          <p:nvPr>
            <p:ph type="subTitle" idx="10"/>
          </p:nvPr>
        </p:nvSpPr>
        <p:spPr bwMode="gray">
          <a:xfrm>
            <a:off x="404459" y="914446"/>
            <a:ext cx="8809130" cy="369332"/>
          </a:xfrm>
        </p:spPr>
        <p:txBody>
          <a:bodyPr wrap="square" anchor="t" anchorCtr="0">
            <a:spAutoFit/>
          </a:bodyPr>
          <a:lstStyle>
            <a:lvl1pPr marL="0" indent="0" algn="l">
              <a:buNone/>
              <a:defRPr sz="2400">
                <a:solidFill>
                  <a:schemeClr val="tx1"/>
                </a:solidFill>
              </a:defRPr>
            </a:lvl1pPr>
            <a:lvl2pPr marL="0" indent="0" algn="l">
              <a:buNone/>
              <a:defRPr>
                <a:solidFill>
                  <a:schemeClr val="tx1"/>
                </a:solidFill>
              </a:defRPr>
            </a:lvl2pPr>
            <a:lvl3pPr marL="1586" indent="0" algn="l">
              <a:buNone/>
              <a:defRPr>
                <a:solidFill>
                  <a:schemeClr val="tx1"/>
                </a:solidFill>
              </a:defRPr>
            </a:lvl3pPr>
            <a:lvl4pPr marL="3171" indent="0" algn="l">
              <a:buNone/>
              <a:defRPr>
                <a:solidFill>
                  <a:schemeClr val="tx1"/>
                </a:solidFill>
              </a:defRPr>
            </a:lvl4pPr>
            <a:lvl5pPr marL="3171" indent="0" algn="l">
              <a:buNone/>
              <a:defRPr>
                <a:solidFill>
                  <a:schemeClr val="tx1"/>
                </a:solidFill>
              </a:defRPr>
            </a:lvl5pPr>
            <a:lvl6pPr marL="0" indent="0" algn="l">
              <a:buNone/>
              <a:defRPr sz="1800">
                <a:solidFill>
                  <a:schemeClr val="tx1"/>
                </a:solidFill>
              </a:defRPr>
            </a:lvl6pPr>
            <a:lvl7pPr marL="0" indent="0" algn="l">
              <a:buNone/>
              <a:defRPr sz="1800">
                <a:solidFill>
                  <a:schemeClr val="tx1"/>
                </a:solidFill>
              </a:defRPr>
            </a:lvl7pPr>
            <a:lvl8pPr marL="0" indent="0" algn="l">
              <a:buNone/>
              <a:defRPr sz="1800">
                <a:solidFill>
                  <a:schemeClr val="tx1"/>
                </a:solidFill>
              </a:defRPr>
            </a:lvl8pPr>
            <a:lvl9pPr marL="0" indent="0" algn="l">
              <a:buNone/>
              <a:defRPr sz="1800">
                <a:solidFill>
                  <a:schemeClr val="tx1"/>
                </a:solidFill>
              </a:defRPr>
            </a:lvl9pPr>
          </a:lstStyle>
          <a:p>
            <a:pPr lvl="0"/>
            <a:r>
              <a:rPr lang="en-US" noProof="0" smtClean="0"/>
              <a:t>Click to edit Master subtitle style</a:t>
            </a:r>
            <a:endParaRPr lang="en-US" noProof="0" dirty="0"/>
          </a:p>
        </p:txBody>
      </p:sp>
      <p:sp>
        <p:nvSpPr>
          <p:cNvPr id="14" name="Titelplatzhalter 1"/>
          <p:cNvSpPr>
            <a:spLocks noGrp="1"/>
          </p:cNvSpPr>
          <p:nvPr>
            <p:ph type="title"/>
          </p:nvPr>
        </p:nvSpPr>
        <p:spPr bwMode="gray">
          <a:xfrm>
            <a:off x="395216" y="381115"/>
            <a:ext cx="8818398" cy="485109"/>
          </a:xfrm>
          <a:prstGeom prst="rect">
            <a:avLst/>
          </a:prstGeom>
        </p:spPr>
        <p:txBody>
          <a:bodyPr vert="horz" lIns="0" tIns="0" rIns="0" bIns="0" rtlCol="0" anchor="b">
            <a:noAutofit/>
          </a:bodyPr>
          <a:lstStyle/>
          <a:p>
            <a:r>
              <a:rPr lang="en-US" noProof="0" smtClean="0"/>
              <a:t>Click to edit Master title style</a:t>
            </a:r>
            <a:endParaRPr lang="en-US" noProof="0" dirty="0"/>
          </a:p>
        </p:txBody>
      </p:sp>
      <p:sp>
        <p:nvSpPr>
          <p:cNvPr id="19"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20"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2" name="Inhaltsplatzhalter 2"/>
          <p:cNvSpPr>
            <a:spLocks noGrp="1"/>
          </p:cNvSpPr>
          <p:nvPr>
            <p:ph idx="13"/>
          </p:nvPr>
        </p:nvSpPr>
        <p:spPr bwMode="gray">
          <a:xfrm>
            <a:off x="413742" y="3915804"/>
            <a:ext cx="4915824" cy="2239740"/>
          </a:xfrm>
        </p:spPr>
        <p:txBody>
          <a:bodyPr/>
          <a:lstStyle>
            <a:lvl1pPr rtl="0">
              <a:defRPr sz="2000" b="1"/>
            </a:lvl1pPr>
            <a:lvl2pPr marL="0" indent="0">
              <a:buNone/>
              <a:defRPr/>
            </a:lvl2pPr>
            <a:lvl3pPr marL="269086">
              <a:buClr>
                <a:schemeClr val="accent1"/>
              </a:buClr>
              <a:defRPr/>
            </a:lvl3pPr>
            <a:lvl4pPr marL="538176">
              <a:buClr>
                <a:schemeClr val="accent2"/>
              </a:buClr>
              <a:defRPr/>
            </a:lvl4pPr>
            <a:lvl5pPr marL="807265">
              <a:buClr>
                <a:schemeClr val="accent5"/>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Inhaltsplatzhalter 2"/>
          <p:cNvSpPr>
            <a:spLocks noGrp="1"/>
          </p:cNvSpPr>
          <p:nvPr>
            <p:ph idx="14"/>
          </p:nvPr>
        </p:nvSpPr>
        <p:spPr bwMode="gray">
          <a:xfrm>
            <a:off x="5615664" y="3915804"/>
            <a:ext cx="4915824" cy="2239740"/>
          </a:xfrm>
        </p:spPr>
        <p:txBody>
          <a:bodyPr/>
          <a:lstStyle>
            <a:lvl1pPr>
              <a:defRPr sz="2000" b="1"/>
            </a:lvl1pPr>
            <a:lvl2pPr marL="0" indent="0">
              <a:buNone/>
              <a:defRPr/>
            </a:lvl2pPr>
            <a:lvl3pPr marL="269086">
              <a:buClr>
                <a:schemeClr val="accent1"/>
              </a:buClr>
              <a:defRPr/>
            </a:lvl3pPr>
            <a:lvl4pPr marL="538176">
              <a:buClr>
                <a:schemeClr val="accent2"/>
              </a:buClr>
              <a:defRPr/>
            </a:lvl4pPr>
            <a:lvl5pPr marL="807265">
              <a:buClr>
                <a:schemeClr val="accent5"/>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 xmlns:p14="http://schemas.microsoft.com/office/powerpoint/2010/main" val="2832826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8D3C33B4-5A66-4F06-8842-FAAB468D6BF2}" type="datetimeFigureOut">
              <a:rPr lang="en-US">
                <a:solidFill>
                  <a:srgbClr val="000000"/>
                </a:solidFill>
              </a:rPr>
              <a:pPr>
                <a:defRPr/>
              </a:pPr>
              <a:t>6/14/2018</a:t>
            </a:fld>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7ABFD97D-085A-48F9-B951-7C34C4F09E1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ictures and Contents (without Subheadline)">
    <p:spTree>
      <p:nvGrpSpPr>
        <p:cNvPr id="1" name=""/>
        <p:cNvGrpSpPr/>
        <p:nvPr/>
      </p:nvGrpSpPr>
      <p:grpSpPr>
        <a:xfrm>
          <a:off x="0" y="0"/>
          <a:ext cx="0" cy="0"/>
          <a:chOff x="0" y="0"/>
          <a:chExt cx="0" cy="0"/>
        </a:xfrm>
      </p:grpSpPr>
      <p:sp>
        <p:nvSpPr>
          <p:cNvPr id="15" name="Bildplatzhalter 3"/>
          <p:cNvSpPr>
            <a:spLocks noGrp="1"/>
          </p:cNvSpPr>
          <p:nvPr>
            <p:ph type="pic" sz="quarter" idx="12"/>
          </p:nvPr>
        </p:nvSpPr>
        <p:spPr bwMode="gray">
          <a:xfrm>
            <a:off x="5637658" y="1621099"/>
            <a:ext cx="5335168" cy="1874393"/>
          </a:xfrm>
        </p:spPr>
        <p:txBody>
          <a:bodyPr/>
          <a:lstStyle/>
          <a:p>
            <a:r>
              <a:rPr lang="en-US" smtClean="0"/>
              <a:t>Click icon to add picture</a:t>
            </a:r>
            <a:endParaRPr lang="de-DE"/>
          </a:p>
        </p:txBody>
      </p:sp>
      <p:sp>
        <p:nvSpPr>
          <p:cNvPr id="4" name="Bildplatzhalter 3"/>
          <p:cNvSpPr>
            <a:spLocks noGrp="1"/>
          </p:cNvSpPr>
          <p:nvPr>
            <p:ph type="pic" sz="quarter" idx="11"/>
          </p:nvPr>
        </p:nvSpPr>
        <p:spPr bwMode="gray">
          <a:xfrm>
            <a:off x="27" y="1621099"/>
            <a:ext cx="5329463" cy="1874393"/>
          </a:xfrm>
        </p:spPr>
        <p:txBody>
          <a:bodyPr/>
          <a:lstStyle/>
          <a:p>
            <a:r>
              <a:rPr lang="en-US" smtClean="0"/>
              <a:t>Click icon to add picture</a:t>
            </a:r>
            <a:endParaRPr lang="de-DE"/>
          </a:p>
        </p:txBody>
      </p:sp>
      <p:sp>
        <p:nvSpPr>
          <p:cNvPr id="14" name="Titelplatzhalter 1"/>
          <p:cNvSpPr>
            <a:spLocks noGrp="1"/>
          </p:cNvSpPr>
          <p:nvPr>
            <p:ph type="title"/>
          </p:nvPr>
        </p:nvSpPr>
        <p:spPr bwMode="gray">
          <a:xfrm>
            <a:off x="395216" y="445200"/>
            <a:ext cx="8818398" cy="856531"/>
          </a:xfrm>
          <a:prstGeom prst="rect">
            <a:avLst/>
          </a:prstGeom>
        </p:spPr>
        <p:txBody>
          <a:bodyPr vert="horz" lIns="0" tIns="0" rIns="0" bIns="0" rtlCol="0" anchor="b">
            <a:noAutofit/>
          </a:bodyPr>
          <a:lstStyle/>
          <a:p>
            <a:r>
              <a:rPr lang="en-US" noProof="0" smtClean="0"/>
              <a:t>Click to edit Master title style</a:t>
            </a:r>
            <a:endParaRPr lang="en-US" noProof="0" dirty="0"/>
          </a:p>
        </p:txBody>
      </p:sp>
      <p:sp>
        <p:nvSpPr>
          <p:cNvPr id="17"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8"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Inhaltsplatzhalter 2"/>
          <p:cNvSpPr>
            <a:spLocks noGrp="1"/>
          </p:cNvSpPr>
          <p:nvPr>
            <p:ph idx="13"/>
          </p:nvPr>
        </p:nvSpPr>
        <p:spPr bwMode="gray">
          <a:xfrm>
            <a:off x="413742" y="3915804"/>
            <a:ext cx="4915824" cy="2239740"/>
          </a:xfrm>
        </p:spPr>
        <p:txBody>
          <a:bodyPr/>
          <a:lstStyle>
            <a:lvl1pPr rtl="0">
              <a:defRPr sz="2000" b="1"/>
            </a:lvl1pPr>
            <a:lvl2pPr marL="0" indent="0">
              <a:buNone/>
              <a:defRPr/>
            </a:lvl2pPr>
            <a:lvl3pPr marL="269086">
              <a:buClr>
                <a:schemeClr val="accent1"/>
              </a:buClr>
              <a:defRPr/>
            </a:lvl3pPr>
            <a:lvl4pPr marL="538176">
              <a:buClr>
                <a:schemeClr val="accent2"/>
              </a:buClr>
              <a:defRPr/>
            </a:lvl4pPr>
            <a:lvl5pPr marL="807265">
              <a:buClr>
                <a:schemeClr val="accent5"/>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Inhaltsplatzhalter 2"/>
          <p:cNvSpPr>
            <a:spLocks noGrp="1"/>
          </p:cNvSpPr>
          <p:nvPr>
            <p:ph idx="14"/>
          </p:nvPr>
        </p:nvSpPr>
        <p:spPr bwMode="gray">
          <a:xfrm>
            <a:off x="5615664" y="3915804"/>
            <a:ext cx="4915824" cy="2239740"/>
          </a:xfrm>
        </p:spPr>
        <p:txBody>
          <a:bodyPr/>
          <a:lstStyle>
            <a:lvl1pPr>
              <a:defRPr sz="2000" b="1"/>
            </a:lvl1pPr>
            <a:lvl2pPr marL="0" indent="0">
              <a:buNone/>
              <a:defRPr/>
            </a:lvl2pPr>
            <a:lvl3pPr marL="269086">
              <a:buClr>
                <a:schemeClr val="accent1"/>
              </a:buClr>
              <a:defRPr/>
            </a:lvl3pPr>
            <a:lvl4pPr marL="538176">
              <a:buClr>
                <a:schemeClr val="accent2"/>
              </a:buClr>
              <a:defRPr/>
            </a:lvl4pPr>
            <a:lvl5pPr marL="807265">
              <a:buClr>
                <a:schemeClr val="accent5"/>
              </a:buCl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 xmlns:p14="http://schemas.microsoft.com/office/powerpoint/2010/main" val="24452387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Untertitel 2"/>
          <p:cNvSpPr>
            <a:spLocks noGrp="1"/>
          </p:cNvSpPr>
          <p:nvPr>
            <p:ph type="subTitle" idx="10"/>
          </p:nvPr>
        </p:nvSpPr>
        <p:spPr bwMode="gray">
          <a:xfrm>
            <a:off x="404459" y="914446"/>
            <a:ext cx="8809130" cy="369332"/>
          </a:xfrm>
        </p:spPr>
        <p:txBody>
          <a:bodyPr wrap="square" anchor="t" anchorCtr="0">
            <a:spAutoFit/>
          </a:bodyPr>
          <a:lstStyle>
            <a:lvl1pPr marL="0" indent="0" algn="l">
              <a:buNone/>
              <a:defRPr sz="2400">
                <a:solidFill>
                  <a:schemeClr val="tx1"/>
                </a:solidFill>
              </a:defRPr>
            </a:lvl1pPr>
            <a:lvl2pPr marL="0" indent="0" algn="l">
              <a:buNone/>
              <a:defRPr>
                <a:solidFill>
                  <a:schemeClr val="tx1"/>
                </a:solidFill>
              </a:defRPr>
            </a:lvl2pPr>
            <a:lvl3pPr marL="1586" indent="0" algn="l">
              <a:buNone/>
              <a:defRPr>
                <a:solidFill>
                  <a:schemeClr val="tx1"/>
                </a:solidFill>
              </a:defRPr>
            </a:lvl3pPr>
            <a:lvl4pPr marL="3171" indent="0" algn="l">
              <a:buNone/>
              <a:defRPr>
                <a:solidFill>
                  <a:schemeClr val="tx1"/>
                </a:solidFill>
              </a:defRPr>
            </a:lvl4pPr>
            <a:lvl5pPr marL="3171" indent="0" algn="l">
              <a:buNone/>
              <a:defRPr>
                <a:solidFill>
                  <a:schemeClr val="tx1"/>
                </a:solidFill>
              </a:defRPr>
            </a:lvl5pPr>
            <a:lvl6pPr marL="0" indent="0" algn="l">
              <a:buNone/>
              <a:defRPr sz="1800">
                <a:solidFill>
                  <a:schemeClr val="tx1"/>
                </a:solidFill>
              </a:defRPr>
            </a:lvl6pPr>
            <a:lvl7pPr marL="0" indent="0" algn="l">
              <a:buNone/>
              <a:defRPr sz="1800">
                <a:solidFill>
                  <a:schemeClr val="tx1"/>
                </a:solidFill>
              </a:defRPr>
            </a:lvl7pPr>
            <a:lvl8pPr marL="0" indent="0" algn="l">
              <a:buNone/>
              <a:defRPr sz="1800">
                <a:solidFill>
                  <a:schemeClr val="tx1"/>
                </a:solidFill>
              </a:defRPr>
            </a:lvl8pPr>
            <a:lvl9pPr marL="0" indent="0" algn="l">
              <a:buNone/>
              <a:defRPr sz="1800">
                <a:solidFill>
                  <a:schemeClr val="tx1"/>
                </a:solidFill>
              </a:defRPr>
            </a:lvl9pPr>
          </a:lstStyle>
          <a:p>
            <a:pPr lvl="0"/>
            <a:r>
              <a:rPr lang="en-US" noProof="0" smtClean="0"/>
              <a:t>Click to edit Master subtitle style</a:t>
            </a:r>
            <a:endParaRPr lang="en-US" noProof="0" dirty="0"/>
          </a:p>
        </p:txBody>
      </p:sp>
      <p:sp>
        <p:nvSpPr>
          <p:cNvPr id="8" name="Titelplatzhalter 1"/>
          <p:cNvSpPr>
            <a:spLocks noGrp="1"/>
          </p:cNvSpPr>
          <p:nvPr>
            <p:ph type="title"/>
          </p:nvPr>
        </p:nvSpPr>
        <p:spPr bwMode="gray">
          <a:xfrm>
            <a:off x="395216" y="381115"/>
            <a:ext cx="8818398" cy="485109"/>
          </a:xfrm>
          <a:prstGeom prst="rect">
            <a:avLst/>
          </a:prstGeom>
        </p:spPr>
        <p:txBody>
          <a:bodyPr vert="horz" lIns="0" tIns="0" rIns="0" bIns="0" rtlCol="0" anchor="b">
            <a:noAutofit/>
          </a:bodyPr>
          <a:lstStyle/>
          <a:p>
            <a:r>
              <a:rPr lang="en-US" noProof="0" smtClean="0"/>
              <a:t>Click to edit Master title style</a:t>
            </a:r>
            <a:endParaRPr lang="en-US" noProof="0" dirty="0"/>
          </a:p>
        </p:txBody>
      </p:sp>
      <p:sp>
        <p:nvSpPr>
          <p:cNvPr id="12"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3"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39416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only (without Subheadline)">
    <p:spTree>
      <p:nvGrpSpPr>
        <p:cNvPr id="1" name=""/>
        <p:cNvGrpSpPr/>
        <p:nvPr/>
      </p:nvGrpSpPr>
      <p:grpSpPr>
        <a:xfrm>
          <a:off x="0" y="0"/>
          <a:ext cx="0" cy="0"/>
          <a:chOff x="0" y="0"/>
          <a:chExt cx="0" cy="0"/>
        </a:xfrm>
      </p:grpSpPr>
      <p:sp>
        <p:nvSpPr>
          <p:cNvPr id="7" name="Titelplatzhalter 1"/>
          <p:cNvSpPr>
            <a:spLocks noGrp="1"/>
          </p:cNvSpPr>
          <p:nvPr>
            <p:ph type="title"/>
          </p:nvPr>
        </p:nvSpPr>
        <p:spPr bwMode="gray">
          <a:xfrm>
            <a:off x="395216" y="445200"/>
            <a:ext cx="8818398" cy="856531"/>
          </a:xfrm>
          <a:prstGeom prst="rect">
            <a:avLst/>
          </a:prstGeom>
        </p:spPr>
        <p:txBody>
          <a:bodyPr vert="horz" lIns="0" tIns="0" rIns="0" bIns="0" rtlCol="0" anchor="b">
            <a:noAutofit/>
          </a:bodyPr>
          <a:lstStyle/>
          <a:p>
            <a:r>
              <a:rPr lang="en-US" noProof="0" smtClean="0"/>
              <a:t>Click to edit Master title style</a:t>
            </a:r>
            <a:endParaRPr lang="en-US" noProof="0" dirty="0"/>
          </a:p>
        </p:txBody>
      </p:sp>
      <p:sp>
        <p:nvSpPr>
          <p:cNvPr id="11"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2"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394536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Rechteck 1"/>
          <p:cNvSpPr/>
          <p:nvPr userDrawn="1"/>
        </p:nvSpPr>
        <p:spPr bwMode="gray">
          <a:xfrm>
            <a:off x="0" y="-1"/>
            <a:ext cx="10972800" cy="6462050"/>
          </a:xfrm>
          <a:prstGeom prst="rect">
            <a:avLst/>
          </a:prstGeom>
          <a:solidFill>
            <a:schemeClr val="bg1"/>
          </a:solidFill>
          <a:ln w="9525" algn="ctr">
            <a:noFill/>
            <a:miter lim="800000"/>
            <a:headEnd/>
            <a:tailEnd/>
          </a:ln>
          <a:effectLst/>
        </p:spPr>
        <p:txBody>
          <a:bodyPr vert="horz" wrap="square" lIns="91125" tIns="45578" rIns="91125" bIns="45578" numCol="1" rtlCol="0" anchor="ctr" anchorCtr="0" compatLnSpc="1">
            <a:prstTxWarp prst="textNoShape">
              <a:avLst/>
            </a:prstTxWarp>
          </a:bodyPr>
          <a:lstStyle/>
          <a:p>
            <a:pPr algn="ctr" defTabSz="1217332"/>
            <a:endParaRPr lang="en-US" sz="2400" dirty="0" err="1">
              <a:solidFill>
                <a:srgbClr val="4D4D4D"/>
              </a:solidFill>
            </a:endParaRPr>
          </a:p>
        </p:txBody>
      </p:sp>
      <p:sp>
        <p:nvSpPr>
          <p:cNvPr id="7" name="Titelplatzhalter 1"/>
          <p:cNvSpPr>
            <a:spLocks noGrp="1"/>
          </p:cNvSpPr>
          <p:nvPr>
            <p:ph type="title"/>
          </p:nvPr>
        </p:nvSpPr>
        <p:spPr bwMode="gray">
          <a:xfrm>
            <a:off x="26" y="426226"/>
            <a:ext cx="3236" cy="856531"/>
          </a:xfrm>
          <a:prstGeom prst="rect">
            <a:avLst/>
          </a:prstGeom>
        </p:spPr>
        <p:txBody>
          <a:bodyPr vert="horz" lIns="0" tIns="0" rIns="0" bIns="0" rtlCol="0" anchor="t">
            <a:noAutofit/>
          </a:bodyPr>
          <a:lstStyle>
            <a:lvl1pPr>
              <a:defRPr>
                <a:noFill/>
              </a:defRPr>
            </a:lvl1pPr>
          </a:lstStyle>
          <a:p>
            <a:r>
              <a:rPr lang="en-US" noProof="0" smtClean="0"/>
              <a:t>Click to edit Master title style</a:t>
            </a:r>
            <a:endParaRPr lang="en-US" noProof="0" dirty="0"/>
          </a:p>
        </p:txBody>
      </p:sp>
      <p:sp>
        <p:nvSpPr>
          <p:cNvPr id="3" name="Picture Placeholder 2"/>
          <p:cNvSpPr>
            <a:spLocks noGrp="1"/>
          </p:cNvSpPr>
          <p:nvPr>
            <p:ph type="pic" sz="quarter" idx="10"/>
          </p:nvPr>
        </p:nvSpPr>
        <p:spPr bwMode="gray">
          <a:xfrm>
            <a:off x="0" y="0"/>
            <a:ext cx="10972800" cy="6858000"/>
          </a:xfrm>
        </p:spPr>
        <p:txBody>
          <a:bodyPr/>
          <a:lstStyle/>
          <a:p>
            <a:r>
              <a:rPr lang="en-US" smtClean="0"/>
              <a:t>Click icon to add picture</a:t>
            </a:r>
            <a:endParaRPr lang="en-US" dirty="0"/>
          </a:p>
        </p:txBody>
      </p:sp>
      <p:sp>
        <p:nvSpPr>
          <p:cNvPr id="8" name="Fußzeilenplatzhalter 2"/>
          <p:cNvSpPr>
            <a:spLocks noGrp="1"/>
          </p:cNvSpPr>
          <p:nvPr>
            <p:ph type="ftr" sz="quarter" idx="11"/>
          </p:nvPr>
        </p:nvSpPr>
        <p:spPr bwMode="gray">
          <a:xfrm>
            <a:off x="1129484" y="6424638"/>
            <a:ext cx="7273385" cy="433387"/>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smtClean="0"/>
              <a:t>Bayer 4:3 Template 2010 • March 2016</a:t>
            </a:r>
            <a:endParaRPr lang="en-US" dirty="0"/>
          </a:p>
        </p:txBody>
      </p:sp>
      <p:sp>
        <p:nvSpPr>
          <p:cNvPr id="9" name="Foliennummernplatzhalter 3"/>
          <p:cNvSpPr>
            <a:spLocks noGrp="1"/>
          </p:cNvSpPr>
          <p:nvPr>
            <p:ph type="sldNum" sz="quarter" idx="12"/>
          </p:nvPr>
        </p:nvSpPr>
        <p:spPr bwMode="gray">
          <a:xfrm>
            <a:off x="427302" y="6424638"/>
            <a:ext cx="685040" cy="433387"/>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smtClean="0"/>
              <a:t>Page </a:t>
            </a:r>
            <a:fld id="{87F334AE-4EAC-4C2D-A638-92A76F09FCC4}" type="slidenum">
              <a:rPr lang="en-US" smtClean="0"/>
              <a:pPr/>
              <a:t>‹#›</a:t>
            </a:fld>
            <a:endParaRPr lang="en-US" dirty="0"/>
          </a:p>
        </p:txBody>
      </p:sp>
    </p:spTree>
    <p:extLst>
      <p:ext uri="{BB962C8B-B14F-4D97-AF65-F5344CB8AC3E}">
        <p14:creationId xmlns="" xmlns:p14="http://schemas.microsoft.com/office/powerpoint/2010/main" val="26431743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Highlight slide">
    <p:bg>
      <p:bgPr>
        <a:gradFill>
          <a:gsLst>
            <a:gs pos="0">
              <a:srgbClr val="0090C5"/>
            </a:gs>
            <a:gs pos="53000">
              <a:srgbClr val="6BC200"/>
            </a:gs>
          </a:gsLst>
          <a:lin ang="13800000" scaled="0"/>
        </a:gradFill>
        <a:effectLst/>
      </p:bgPr>
    </p:bg>
    <p:spTree>
      <p:nvGrpSpPr>
        <p:cNvPr id="1" name=""/>
        <p:cNvGrpSpPr/>
        <p:nvPr/>
      </p:nvGrpSpPr>
      <p:grpSpPr>
        <a:xfrm>
          <a:off x="0" y="0"/>
          <a:ext cx="0" cy="0"/>
          <a:chOff x="0" y="0"/>
          <a:chExt cx="0" cy="0"/>
        </a:xfrm>
      </p:grpSpPr>
      <p:sp>
        <p:nvSpPr>
          <p:cNvPr id="3" name="Untertitel 2"/>
          <p:cNvSpPr>
            <a:spLocks noGrp="1"/>
          </p:cNvSpPr>
          <p:nvPr userDrawn="1">
            <p:ph type="subTitle" idx="1"/>
          </p:nvPr>
        </p:nvSpPr>
        <p:spPr bwMode="gray">
          <a:xfrm>
            <a:off x="425900" y="4237507"/>
            <a:ext cx="7906868" cy="1575647"/>
          </a:xfrm>
        </p:spPr>
        <p:txBody>
          <a:bodyPr wrap="square" anchor="t" anchorCtr="0">
            <a:noAutofit/>
          </a:bodyPr>
          <a:lstStyle>
            <a:lvl1pPr marL="0" indent="0" algn="l">
              <a:buNone/>
              <a:defRPr sz="2000">
                <a:solidFill>
                  <a:schemeClr val="bg1"/>
                </a:solidFill>
              </a:defRPr>
            </a:lvl1pPr>
            <a:lvl2pPr marL="0" indent="0" algn="l">
              <a:buNone/>
              <a:defRPr sz="2000">
                <a:solidFill>
                  <a:schemeClr val="bg1"/>
                </a:solidFill>
              </a:defRPr>
            </a:lvl2pPr>
            <a:lvl3pPr marL="1586" indent="0" algn="l">
              <a:buNone/>
              <a:defRPr sz="2000">
                <a:solidFill>
                  <a:schemeClr val="bg1"/>
                </a:solidFill>
              </a:defRPr>
            </a:lvl3pPr>
            <a:lvl4pPr marL="3171" indent="0" algn="l">
              <a:buNone/>
              <a:defRPr sz="2000">
                <a:solidFill>
                  <a:schemeClr val="bg1"/>
                </a:solidFill>
              </a:defRPr>
            </a:lvl4pPr>
            <a:lvl5pPr marL="3171"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pPr lvl="0"/>
            <a:r>
              <a:rPr lang="en-US" noProof="0" smtClean="0"/>
              <a:t>Click to edit Master subtitle style</a:t>
            </a:r>
            <a:endParaRPr lang="en-US" noProof="0" dirty="0"/>
          </a:p>
        </p:txBody>
      </p:sp>
      <p:sp>
        <p:nvSpPr>
          <p:cNvPr id="2" name="Titel 1"/>
          <p:cNvSpPr>
            <a:spLocks noGrp="1"/>
          </p:cNvSpPr>
          <p:nvPr userDrawn="1">
            <p:ph type="ctrTitle"/>
          </p:nvPr>
        </p:nvSpPr>
        <p:spPr bwMode="gray">
          <a:xfrm>
            <a:off x="425041" y="3284271"/>
            <a:ext cx="7907700" cy="664797"/>
          </a:xfrm>
        </p:spPr>
        <p:txBody>
          <a:bodyPr wrap="square">
            <a:spAutoFit/>
          </a:bodyPr>
          <a:lstStyle>
            <a:lvl1pPr algn="l">
              <a:lnSpc>
                <a:spcPct val="90000"/>
              </a:lnSpc>
              <a:defRPr sz="4800">
                <a:solidFill>
                  <a:schemeClr val="bg1"/>
                </a:solidFill>
              </a:defRPr>
            </a:lvl1pPr>
          </a:lstStyle>
          <a:p>
            <a:r>
              <a:rPr lang="en-US" noProof="0" smtClean="0"/>
              <a:t>Click to edit Master title style</a:t>
            </a:r>
            <a:endParaRPr lang="en-US" noProof="0" dirty="0"/>
          </a:p>
        </p:txBody>
      </p:sp>
      <p:grpSp>
        <p:nvGrpSpPr>
          <p:cNvPr id="14" name="Gruppieren 13"/>
          <p:cNvGrpSpPr/>
          <p:nvPr userDrawn="1"/>
        </p:nvGrpSpPr>
        <p:grpSpPr bwMode="gray">
          <a:xfrm>
            <a:off x="426207" y="2941294"/>
            <a:ext cx="7906564" cy="3226263"/>
            <a:chOff x="474211" y="2949439"/>
            <a:chExt cx="8472117" cy="3235225"/>
          </a:xfrm>
        </p:grpSpPr>
        <p:sp>
          <p:nvSpPr>
            <p:cNvPr id="15" name="Rechteck 14"/>
            <p:cNvSpPr/>
            <p:nvPr/>
          </p:nvSpPr>
          <p:spPr bwMode="gray">
            <a:xfrm>
              <a:off x="474211" y="2949439"/>
              <a:ext cx="8472117" cy="4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587"/>
              <a:endParaRPr lang="en-US" sz="3200" dirty="0">
                <a:solidFill>
                  <a:prstClr val="white"/>
                </a:solidFill>
                <a:cs typeface="Arial" panose="020B0604020202020204" pitchFamily="34" charset="0"/>
              </a:endParaRPr>
            </a:p>
          </p:txBody>
        </p:sp>
        <p:sp>
          <p:nvSpPr>
            <p:cNvPr id="17" name="Rechteck 16"/>
            <p:cNvSpPr/>
            <p:nvPr/>
          </p:nvSpPr>
          <p:spPr bwMode="gray">
            <a:xfrm>
              <a:off x="474211" y="6138880"/>
              <a:ext cx="8472117" cy="4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587"/>
              <a:endParaRPr lang="en-US" sz="3200" dirty="0">
                <a:solidFill>
                  <a:prstClr val="white"/>
                </a:solidFill>
                <a:cs typeface="Arial" panose="020B0604020202020204" pitchFamily="34" charset="0"/>
              </a:endParaRPr>
            </a:p>
          </p:txBody>
        </p:sp>
      </p:grpSp>
      <p:sp>
        <p:nvSpPr>
          <p:cNvPr id="4" name="Footer Placeholder 3"/>
          <p:cNvSpPr>
            <a:spLocks noGrp="1"/>
          </p:cNvSpPr>
          <p:nvPr>
            <p:ph type="ftr" sz="quarter" idx="17"/>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smtClean="0">
                <a:solidFill>
                  <a:srgbClr val="FFFFFF"/>
                </a:solidFill>
              </a:rPr>
              <a:t>Bayer 4:3 Template 2010 • March 2016</a:t>
            </a:r>
            <a:endParaRPr lang="en-US" dirty="0">
              <a:solidFill>
                <a:srgbClr val="FFFFFF"/>
              </a:solidFill>
            </a:endParaRPr>
          </a:p>
        </p:txBody>
      </p:sp>
      <p:sp>
        <p:nvSpPr>
          <p:cNvPr id="5" name="Slide Number Placeholder 4"/>
          <p:cNvSpPr>
            <a:spLocks noGrp="1"/>
          </p:cNvSpPr>
          <p:nvPr>
            <p:ph type="sldNum" sz="quarter" idx="18"/>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smtClean="0">
                <a:solidFill>
                  <a:srgbClr val="FFFFFF"/>
                </a:solidFill>
              </a:rPr>
              <a:t>Page </a:t>
            </a:r>
            <a:fld id="{87F334AE-4EAC-4C2D-A638-92A76F09FCC4}" type="slidenum">
              <a:rPr lang="en-US" smtClean="0">
                <a:solidFill>
                  <a:srgbClr val="FFFFFF"/>
                </a:solidFill>
              </a:rPr>
              <a:pPr/>
              <a:t>‹#›</a:t>
            </a:fld>
            <a:endParaRPr lang="en-US" dirty="0">
              <a:solidFill>
                <a:srgbClr val="FFFFFF"/>
              </a:solidFill>
            </a:endParaRPr>
          </a:p>
        </p:txBody>
      </p:sp>
      <p:grpSp>
        <p:nvGrpSpPr>
          <p:cNvPr id="31" name="Group 219"/>
          <p:cNvGrpSpPr>
            <a:grpSpLocks noChangeAspect="1"/>
          </p:cNvGrpSpPr>
          <p:nvPr userDrawn="1"/>
        </p:nvGrpSpPr>
        <p:grpSpPr bwMode="gray">
          <a:xfrm>
            <a:off x="9653363" y="491165"/>
            <a:ext cx="879455" cy="732366"/>
            <a:chOff x="6936" y="180"/>
            <a:chExt cx="526" cy="527"/>
          </a:xfrm>
          <a:solidFill>
            <a:schemeClr val="bg1"/>
          </a:solidFill>
        </p:grpSpPr>
        <p:sp>
          <p:nvSpPr>
            <p:cNvPr id="32"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33"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34"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35"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36"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37"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38"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39"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40"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sp>
          <p:nvSpPr>
            <p:cNvPr id="41"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2587"/>
              <a:endParaRPr lang="en-US" dirty="0">
                <a:solidFill>
                  <a:prstClr val="black"/>
                </a:solidFill>
              </a:endParaRPr>
            </a:p>
          </p:txBody>
        </p:sp>
      </p:grpSp>
      <p:grpSp>
        <p:nvGrpSpPr>
          <p:cNvPr id="6" name="Group 5"/>
          <p:cNvGrpSpPr/>
          <p:nvPr userDrawn="1"/>
        </p:nvGrpSpPr>
        <p:grpSpPr>
          <a:xfrm>
            <a:off x="0" y="25"/>
            <a:ext cx="10972800" cy="6462049"/>
            <a:chOff x="0" y="23"/>
            <a:chExt cx="9144000" cy="6462049"/>
          </a:xfrm>
        </p:grpSpPr>
        <p:sp>
          <p:nvSpPr>
            <p:cNvPr id="23" name="Rectangle 5"/>
            <p:cNvSpPr/>
            <p:nvPr userDrawn="1"/>
          </p:nvSpPr>
          <p:spPr bwMode="gray">
            <a:xfrm>
              <a:off x="0" y="23"/>
              <a:ext cx="9144000" cy="6462049"/>
            </a:xfrm>
            <a:prstGeom prst="rect">
              <a:avLst/>
            </a:prstGeom>
            <a:blipFill>
              <a:blip r:embed="rId2" cstate="print"/>
              <a:srcRect/>
              <a:stretch>
                <a:fillRect b="-6128"/>
              </a:stretch>
            </a:blipFill>
            <a:ln w="9525" algn="ctr">
              <a:noFill/>
              <a:miter lim="800000"/>
              <a:headEnd/>
              <a:tailEnd/>
            </a:ln>
            <a:effectLst/>
          </p:spPr>
          <p:txBody>
            <a:bodyPr vert="horz" wrap="square" lIns="91129" tIns="45581" rIns="91129" bIns="45581" numCol="1" rtlCol="0" anchor="ctr" anchorCtr="0" compatLnSpc="1">
              <a:prstTxWarp prst="textNoShape">
                <a:avLst/>
              </a:prstTxWarp>
            </a:bodyPr>
            <a:lstStyle/>
            <a:p>
              <a:pPr algn="ctr" defTabSz="1217332"/>
              <a:endParaRPr lang="en-US" sz="2400" dirty="0" err="1">
                <a:solidFill>
                  <a:srgbClr val="4D4D4D"/>
                </a:solidFill>
              </a:endParaRPr>
            </a:p>
          </p:txBody>
        </p:sp>
        <p:sp>
          <p:nvSpPr>
            <p:cNvPr id="21" name="TextBox 20"/>
            <p:cNvSpPr txBox="1"/>
            <p:nvPr userDrawn="1"/>
          </p:nvSpPr>
          <p:spPr bwMode="gray">
            <a:xfrm>
              <a:off x="8001000" y="381000"/>
              <a:ext cx="838200" cy="914400"/>
            </a:xfrm>
            <a:prstGeom prst="rect">
              <a:avLst/>
            </a:prstGeom>
            <a:solidFill>
              <a:schemeClr val="accent2"/>
            </a:solidFill>
          </p:spPr>
          <p:txBody>
            <a:bodyPr vert="horz" wrap="square" lIns="0" tIns="0" rIns="0" bIns="0" rtlCol="0">
              <a:noAutofit/>
            </a:bodyPr>
            <a:lstStyle/>
            <a:p>
              <a:pPr defTabSz="912498"/>
              <a:endParaRPr lang="en-US" dirty="0" smtClean="0">
                <a:solidFill>
                  <a:srgbClr val="4D4D4D"/>
                </a:solidFill>
              </a:endParaRPr>
            </a:p>
          </p:txBody>
        </p:sp>
      </p:grpSp>
    </p:spTree>
    <p:extLst>
      <p:ext uri="{BB962C8B-B14F-4D97-AF65-F5344CB8AC3E}">
        <p14:creationId xmlns="" xmlns:p14="http://schemas.microsoft.com/office/powerpoint/2010/main" val="27106205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area and Guides">
    <p:spTree>
      <p:nvGrpSpPr>
        <p:cNvPr id="1" name=""/>
        <p:cNvGrpSpPr/>
        <p:nvPr/>
      </p:nvGrpSpPr>
      <p:grpSpPr>
        <a:xfrm>
          <a:off x="0" y="0"/>
          <a:ext cx="0" cy="0"/>
          <a:chOff x="0" y="0"/>
          <a:chExt cx="0" cy="0"/>
        </a:xfrm>
      </p:grpSpPr>
      <p:sp>
        <p:nvSpPr>
          <p:cNvPr id="41" name="Titel 5"/>
          <p:cNvSpPr txBox="1">
            <a:spLocks/>
          </p:cNvSpPr>
          <p:nvPr userDrawn="1"/>
        </p:nvSpPr>
        <p:spPr bwMode="gray">
          <a:xfrm>
            <a:off x="395216" y="411153"/>
            <a:ext cx="8818398" cy="894453"/>
          </a:xfrm>
          <a:prstGeom prst="rect">
            <a:avLst/>
          </a:prstGeom>
        </p:spPr>
        <p:txBody>
          <a:bodyPr vert="horz" lIns="0" tIns="0" rIns="0" bIns="0" rtlCol="0" anchor="b">
            <a:noAutofit/>
          </a:bodyPr>
          <a:lstStyle>
            <a:lvl1pPr algn="l" defTabSz="1221456" rtl="0" eaLnBrk="1" latinLnBrk="0" hangingPunct="1">
              <a:spcBef>
                <a:spcPct val="0"/>
              </a:spcBef>
              <a:buNone/>
              <a:defRPr sz="3200" kern="1200">
                <a:solidFill>
                  <a:schemeClr val="tx1"/>
                </a:solidFill>
                <a:latin typeface="+mj-lt"/>
                <a:ea typeface="+mj-ea"/>
                <a:cs typeface="+mj-cs"/>
              </a:defRPr>
            </a:lvl1pPr>
          </a:lstStyle>
          <a:p>
            <a:pPr>
              <a:lnSpc>
                <a:spcPct val="90000"/>
              </a:lnSpc>
            </a:pPr>
            <a:r>
              <a:rPr lang="en-US" dirty="0" smtClean="0">
                <a:solidFill>
                  <a:srgbClr val="FF8200"/>
                </a:solidFill>
              </a:rPr>
              <a:t>Content area </a:t>
            </a:r>
            <a:br>
              <a:rPr lang="en-US" dirty="0" smtClean="0">
                <a:solidFill>
                  <a:srgbClr val="FF8200"/>
                </a:solidFill>
              </a:rPr>
            </a:br>
            <a:r>
              <a:rPr lang="en-US" dirty="0" smtClean="0">
                <a:solidFill>
                  <a:srgbClr val="FF8200"/>
                </a:solidFill>
              </a:rPr>
              <a:t>and guides</a:t>
            </a:r>
          </a:p>
        </p:txBody>
      </p:sp>
      <p:sp>
        <p:nvSpPr>
          <p:cNvPr id="73" name="Rechteck 72"/>
          <p:cNvSpPr/>
          <p:nvPr userDrawn="1"/>
        </p:nvSpPr>
        <p:spPr bwMode="gray">
          <a:xfrm>
            <a:off x="436600" y="1619251"/>
            <a:ext cx="10096088" cy="45370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24" tIns="60871" rIns="121724" bIns="322907" numCol="1" spcCol="0" rtlCol="0" fromWordArt="0" anchor="ctr" anchorCtr="0" forceAA="0" compatLnSpc="1">
            <a:prstTxWarp prst="textNoShape">
              <a:avLst/>
            </a:prstTxWarp>
            <a:noAutofit/>
          </a:bodyPr>
          <a:lstStyle/>
          <a:p>
            <a:pPr algn="ctr" defTabSz="1217332"/>
            <a:r>
              <a:rPr lang="en-US" dirty="0">
                <a:solidFill>
                  <a:srgbClr val="FE8000"/>
                </a:solidFill>
              </a:rPr>
              <a:t/>
            </a:r>
            <a:br>
              <a:rPr lang="en-US" dirty="0">
                <a:solidFill>
                  <a:srgbClr val="FE8000"/>
                </a:solidFill>
              </a:rPr>
            </a:br>
            <a:r>
              <a:rPr lang="en-US" dirty="0">
                <a:solidFill>
                  <a:srgbClr val="FE8000"/>
                </a:solidFill>
              </a:rPr>
              <a:t>Please restrict your content to this area</a:t>
            </a:r>
          </a:p>
        </p:txBody>
      </p:sp>
      <p:sp>
        <p:nvSpPr>
          <p:cNvPr id="74" name="Textfeld 73"/>
          <p:cNvSpPr txBox="1"/>
          <p:nvPr userDrawn="1"/>
        </p:nvSpPr>
        <p:spPr bwMode="gray">
          <a:xfrm>
            <a:off x="427214"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11.69</a:t>
            </a:r>
          </a:p>
        </p:txBody>
      </p:sp>
      <p:sp>
        <p:nvSpPr>
          <p:cNvPr id="75" name="Textfeld 74"/>
          <p:cNvSpPr txBox="1"/>
          <p:nvPr userDrawn="1"/>
        </p:nvSpPr>
        <p:spPr bwMode="gray">
          <a:xfrm>
            <a:off x="3161239"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4.38</a:t>
            </a:r>
          </a:p>
        </p:txBody>
      </p:sp>
      <p:sp>
        <p:nvSpPr>
          <p:cNvPr id="76" name="Textfeld 75"/>
          <p:cNvSpPr txBox="1"/>
          <p:nvPr userDrawn="1"/>
        </p:nvSpPr>
        <p:spPr bwMode="gray">
          <a:xfrm>
            <a:off x="3904288"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3.66</a:t>
            </a:r>
          </a:p>
        </p:txBody>
      </p:sp>
      <p:sp>
        <p:nvSpPr>
          <p:cNvPr id="77" name="Textfeld 76"/>
          <p:cNvSpPr txBox="1"/>
          <p:nvPr userDrawn="1"/>
        </p:nvSpPr>
        <p:spPr bwMode="gray">
          <a:xfrm>
            <a:off x="5641834"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0.36</a:t>
            </a:r>
          </a:p>
        </p:txBody>
      </p:sp>
      <p:sp>
        <p:nvSpPr>
          <p:cNvPr id="78" name="Textfeld 77"/>
          <p:cNvSpPr txBox="1"/>
          <p:nvPr userDrawn="1"/>
        </p:nvSpPr>
        <p:spPr bwMode="gray">
          <a:xfrm>
            <a:off x="4906554"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0.36</a:t>
            </a:r>
          </a:p>
        </p:txBody>
      </p:sp>
      <p:sp>
        <p:nvSpPr>
          <p:cNvPr id="79" name="Textfeld 78"/>
          <p:cNvSpPr txBox="1"/>
          <p:nvPr userDrawn="1"/>
        </p:nvSpPr>
        <p:spPr bwMode="gray">
          <a:xfrm>
            <a:off x="6643590"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3.66</a:t>
            </a:r>
          </a:p>
        </p:txBody>
      </p:sp>
      <p:sp>
        <p:nvSpPr>
          <p:cNvPr id="80" name="Textfeld 79"/>
          <p:cNvSpPr txBox="1"/>
          <p:nvPr userDrawn="1"/>
        </p:nvSpPr>
        <p:spPr bwMode="gray">
          <a:xfrm>
            <a:off x="7376287"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4.38</a:t>
            </a:r>
          </a:p>
        </p:txBody>
      </p:sp>
      <p:sp>
        <p:nvSpPr>
          <p:cNvPr id="81" name="Textfeld 80"/>
          <p:cNvSpPr txBox="1"/>
          <p:nvPr userDrawn="1"/>
        </p:nvSpPr>
        <p:spPr bwMode="gray">
          <a:xfrm>
            <a:off x="10538708" y="38020"/>
            <a:ext cx="422909" cy="123111"/>
          </a:xfrm>
          <a:prstGeom prst="rect">
            <a:avLst/>
          </a:prstGeom>
          <a:noFill/>
        </p:spPr>
        <p:txBody>
          <a:bodyPr wrap="square" lIns="0" tIns="0" rIns="0" bIns="0" rtlCol="0">
            <a:noAutofit/>
          </a:bodyPr>
          <a:lstStyle/>
          <a:p>
            <a:pPr algn="ctr" defTabSz="1217332"/>
            <a:r>
              <a:rPr lang="en-US" sz="1100" dirty="0">
                <a:solidFill>
                  <a:srgbClr val="FE8000"/>
                </a:solidFill>
              </a:rPr>
              <a:t>11.69</a:t>
            </a:r>
          </a:p>
        </p:txBody>
      </p:sp>
      <p:sp>
        <p:nvSpPr>
          <p:cNvPr id="82" name="Textfeld 81"/>
          <p:cNvSpPr txBox="1"/>
          <p:nvPr userDrawn="1"/>
        </p:nvSpPr>
        <p:spPr bwMode="gray">
          <a:xfrm>
            <a:off x="10549916" y="1620858"/>
            <a:ext cx="422909" cy="123111"/>
          </a:xfrm>
          <a:prstGeom prst="rect">
            <a:avLst/>
          </a:prstGeom>
          <a:noFill/>
        </p:spPr>
        <p:txBody>
          <a:bodyPr wrap="square" lIns="0" tIns="0" rIns="0" bIns="0" rtlCol="0">
            <a:noAutofit/>
          </a:bodyPr>
          <a:lstStyle/>
          <a:p>
            <a:pPr algn="ctr" defTabSz="1217332"/>
            <a:r>
              <a:rPr lang="en-US" sz="1100" dirty="0">
                <a:solidFill>
                  <a:srgbClr val="FE8000"/>
                </a:solidFill>
              </a:rPr>
              <a:t>5.03</a:t>
            </a:r>
          </a:p>
        </p:txBody>
      </p:sp>
      <p:sp>
        <p:nvSpPr>
          <p:cNvPr id="83" name="Textfeld 82"/>
          <p:cNvSpPr txBox="1"/>
          <p:nvPr userDrawn="1"/>
        </p:nvSpPr>
        <p:spPr bwMode="gray">
          <a:xfrm>
            <a:off x="10549916" y="3710542"/>
            <a:ext cx="422909" cy="123111"/>
          </a:xfrm>
          <a:prstGeom prst="rect">
            <a:avLst/>
          </a:prstGeom>
          <a:noFill/>
        </p:spPr>
        <p:txBody>
          <a:bodyPr wrap="square" lIns="0" tIns="0" rIns="0" bIns="0" rtlCol="0">
            <a:noAutofit/>
          </a:bodyPr>
          <a:lstStyle/>
          <a:p>
            <a:pPr algn="ctr" defTabSz="1217332"/>
            <a:r>
              <a:rPr lang="en-US" sz="1100" dirty="0">
                <a:solidFill>
                  <a:srgbClr val="FE8000"/>
                </a:solidFill>
              </a:rPr>
              <a:t>0.80</a:t>
            </a:r>
          </a:p>
        </p:txBody>
      </p:sp>
      <p:sp>
        <p:nvSpPr>
          <p:cNvPr id="84" name="Textfeld 83"/>
          <p:cNvSpPr txBox="1"/>
          <p:nvPr userDrawn="1"/>
        </p:nvSpPr>
        <p:spPr bwMode="gray">
          <a:xfrm>
            <a:off x="10549916" y="4059891"/>
            <a:ext cx="422909" cy="123111"/>
          </a:xfrm>
          <a:prstGeom prst="rect">
            <a:avLst/>
          </a:prstGeom>
          <a:noFill/>
        </p:spPr>
        <p:txBody>
          <a:bodyPr wrap="square" lIns="0" tIns="0" rIns="0" bIns="0" rtlCol="0">
            <a:noAutofit/>
          </a:bodyPr>
          <a:lstStyle/>
          <a:p>
            <a:pPr algn="ctr" defTabSz="1217332"/>
            <a:r>
              <a:rPr lang="en-US" sz="1100" dirty="0">
                <a:solidFill>
                  <a:srgbClr val="FE8000"/>
                </a:solidFill>
              </a:rPr>
              <a:t>1.77</a:t>
            </a:r>
          </a:p>
        </p:txBody>
      </p:sp>
      <p:grpSp>
        <p:nvGrpSpPr>
          <p:cNvPr id="5" name="Gruppieren 4"/>
          <p:cNvGrpSpPr/>
          <p:nvPr userDrawn="1"/>
        </p:nvGrpSpPr>
        <p:grpSpPr bwMode="gray">
          <a:xfrm>
            <a:off x="42" y="1621623"/>
            <a:ext cx="10972759" cy="4534702"/>
            <a:chOff x="45" y="1626128"/>
            <a:chExt cx="12209418" cy="4547298"/>
          </a:xfrm>
        </p:grpSpPr>
        <p:cxnSp>
          <p:nvCxnSpPr>
            <p:cNvPr id="85" name="Gerade Verbindung 84"/>
            <p:cNvCxnSpPr/>
            <p:nvPr userDrawn="1"/>
          </p:nvCxnSpPr>
          <p:spPr bwMode="gray">
            <a:xfrm rot="5400000">
              <a:off x="6104754" y="-4478581"/>
              <a:ext cx="0" cy="12209418"/>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rot="5400000">
              <a:off x="6104754" y="-2381227"/>
              <a:ext cx="0" cy="12209418"/>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rot="5400000">
              <a:off x="6104754" y="-2028009"/>
              <a:ext cx="0" cy="12209418"/>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userDrawn="1"/>
          </p:nvCxnSpPr>
          <p:spPr bwMode="gray">
            <a:xfrm rot="5400000">
              <a:off x="6104754" y="68717"/>
              <a:ext cx="0" cy="12209418"/>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grpSp>
      <p:sp>
        <p:nvSpPr>
          <p:cNvPr id="89" name="Textfeld 88"/>
          <p:cNvSpPr txBox="1"/>
          <p:nvPr userDrawn="1"/>
        </p:nvSpPr>
        <p:spPr bwMode="gray">
          <a:xfrm>
            <a:off x="10549916" y="6148436"/>
            <a:ext cx="422909" cy="123111"/>
          </a:xfrm>
          <a:prstGeom prst="rect">
            <a:avLst/>
          </a:prstGeom>
          <a:noFill/>
        </p:spPr>
        <p:txBody>
          <a:bodyPr wrap="square" lIns="0" tIns="0" rIns="0" bIns="0" rtlCol="0">
            <a:noAutofit/>
          </a:bodyPr>
          <a:lstStyle/>
          <a:p>
            <a:pPr algn="ctr" defTabSz="1217332"/>
            <a:r>
              <a:rPr lang="en-US" sz="1100" dirty="0">
                <a:solidFill>
                  <a:srgbClr val="FE8000"/>
                </a:solidFill>
              </a:rPr>
              <a:t>7.60</a:t>
            </a:r>
          </a:p>
        </p:txBody>
      </p:sp>
      <p:grpSp>
        <p:nvGrpSpPr>
          <p:cNvPr id="4" name="Gruppieren 3"/>
          <p:cNvGrpSpPr/>
          <p:nvPr userDrawn="1"/>
        </p:nvGrpSpPr>
        <p:grpSpPr bwMode="gray">
          <a:xfrm>
            <a:off x="434458" y="0"/>
            <a:ext cx="10098229" cy="6858000"/>
            <a:chOff x="483394" y="0"/>
            <a:chExt cx="11236325" cy="6877050"/>
          </a:xfrm>
        </p:grpSpPr>
        <p:cxnSp>
          <p:nvCxnSpPr>
            <p:cNvPr id="91" name="Gerade Verbindung 90"/>
            <p:cNvCxnSpPr/>
            <p:nvPr userDrawn="1"/>
          </p:nvCxnSpPr>
          <p:spPr bwMode="gray">
            <a:xfrm>
              <a:off x="483394"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userDrawn="1"/>
          </p:nvCxnSpPr>
          <p:spPr bwMode="gray">
            <a:xfrm>
              <a:off x="3994944"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userDrawn="1"/>
          </p:nvCxnSpPr>
          <p:spPr bwMode="gray">
            <a:xfrm>
              <a:off x="4342607"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userDrawn="1"/>
          </p:nvCxnSpPr>
          <p:spPr bwMode="gray">
            <a:xfrm>
              <a:off x="5930107"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userDrawn="1"/>
          </p:nvCxnSpPr>
          <p:spPr bwMode="gray">
            <a:xfrm>
              <a:off x="6274594"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userDrawn="1"/>
          </p:nvCxnSpPr>
          <p:spPr bwMode="gray">
            <a:xfrm>
              <a:off x="7857325"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userDrawn="1"/>
          </p:nvCxnSpPr>
          <p:spPr bwMode="gray">
            <a:xfrm>
              <a:off x="8206582"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bwMode="gray">
            <a:xfrm>
              <a:off x="11719719" y="0"/>
              <a:ext cx="0" cy="6877050"/>
            </a:xfrm>
            <a:prstGeom prst="line">
              <a:avLst/>
            </a:prstGeom>
            <a:ln>
              <a:solidFill>
                <a:srgbClr val="FE8000"/>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flipV="1">
            <a:off x="434458" y="-90218"/>
            <a:ext cx="10098229" cy="73615"/>
            <a:chOff x="483394" y="0"/>
            <a:chExt cx="11236325" cy="6877050"/>
          </a:xfrm>
        </p:grpSpPr>
        <p:cxnSp>
          <p:nvCxnSpPr>
            <p:cNvPr id="43" name="Gerade Verbindung 42"/>
            <p:cNvCxnSpPr/>
            <p:nvPr userDrawn="1"/>
          </p:nvCxnSpPr>
          <p:spPr bwMode="gray">
            <a:xfrm>
              <a:off x="483394"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3994944"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4342607"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930107"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6274594"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7857325"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8206582"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11719719" y="0"/>
              <a:ext cx="0" cy="6877050"/>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grpSp>
      <p:sp>
        <p:nvSpPr>
          <p:cNvPr id="53" name="Textfeld 52"/>
          <p:cNvSpPr txBox="1"/>
          <p:nvPr userDrawn="1"/>
        </p:nvSpPr>
        <p:spPr bwMode="gray">
          <a:xfrm>
            <a:off x="225142"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11.69</a:t>
            </a:r>
          </a:p>
        </p:txBody>
      </p:sp>
      <p:sp>
        <p:nvSpPr>
          <p:cNvPr id="54" name="Textfeld 53"/>
          <p:cNvSpPr txBox="1"/>
          <p:nvPr userDrawn="1"/>
        </p:nvSpPr>
        <p:spPr bwMode="gray">
          <a:xfrm>
            <a:off x="3378853"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4.38</a:t>
            </a:r>
          </a:p>
        </p:txBody>
      </p:sp>
      <p:sp>
        <p:nvSpPr>
          <p:cNvPr id="55" name="Textfeld 54"/>
          <p:cNvSpPr txBox="1"/>
          <p:nvPr userDrawn="1"/>
        </p:nvSpPr>
        <p:spPr bwMode="gray">
          <a:xfrm>
            <a:off x="3691302"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3.66</a:t>
            </a:r>
          </a:p>
        </p:txBody>
      </p:sp>
      <p:sp>
        <p:nvSpPr>
          <p:cNvPr id="56" name="Textfeld 55"/>
          <p:cNvSpPr txBox="1"/>
          <p:nvPr userDrawn="1"/>
        </p:nvSpPr>
        <p:spPr bwMode="gray">
          <a:xfrm>
            <a:off x="5427628"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0.36</a:t>
            </a:r>
          </a:p>
        </p:txBody>
      </p:sp>
      <p:sp>
        <p:nvSpPr>
          <p:cNvPr id="57" name="Textfeld 56"/>
          <p:cNvSpPr txBox="1"/>
          <p:nvPr userDrawn="1"/>
        </p:nvSpPr>
        <p:spPr bwMode="gray">
          <a:xfrm>
            <a:off x="5118034"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0.36</a:t>
            </a:r>
          </a:p>
        </p:txBody>
      </p:sp>
      <p:sp>
        <p:nvSpPr>
          <p:cNvPr id="58" name="Textfeld 57"/>
          <p:cNvSpPr txBox="1"/>
          <p:nvPr userDrawn="1"/>
        </p:nvSpPr>
        <p:spPr bwMode="gray">
          <a:xfrm>
            <a:off x="6852906"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3.66</a:t>
            </a:r>
          </a:p>
        </p:txBody>
      </p:sp>
      <p:sp>
        <p:nvSpPr>
          <p:cNvPr id="59" name="Textfeld 58"/>
          <p:cNvSpPr txBox="1"/>
          <p:nvPr userDrawn="1"/>
        </p:nvSpPr>
        <p:spPr bwMode="gray">
          <a:xfrm>
            <a:off x="7163930"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4.38</a:t>
            </a:r>
          </a:p>
        </p:txBody>
      </p:sp>
      <p:sp>
        <p:nvSpPr>
          <p:cNvPr id="60" name="Textfeld 59"/>
          <p:cNvSpPr txBox="1"/>
          <p:nvPr userDrawn="1"/>
        </p:nvSpPr>
        <p:spPr bwMode="gray">
          <a:xfrm>
            <a:off x="10321231" y="-252249"/>
            <a:ext cx="422909" cy="123111"/>
          </a:xfrm>
          <a:prstGeom prst="rect">
            <a:avLst/>
          </a:prstGeom>
          <a:noFill/>
        </p:spPr>
        <p:txBody>
          <a:bodyPr wrap="square" lIns="0" tIns="0" rIns="0" bIns="0" rtlCol="0">
            <a:noAutofit/>
          </a:bodyPr>
          <a:lstStyle/>
          <a:p>
            <a:pPr algn="ctr" defTabSz="1217332"/>
            <a:r>
              <a:rPr lang="en-US" sz="700" dirty="0">
                <a:solidFill>
                  <a:srgbClr val="005598"/>
                </a:solidFill>
              </a:rPr>
              <a:t>11.69</a:t>
            </a:r>
          </a:p>
        </p:txBody>
      </p:sp>
      <p:sp>
        <p:nvSpPr>
          <p:cNvPr id="61" name="Textfeld 60"/>
          <p:cNvSpPr txBox="1"/>
          <p:nvPr userDrawn="1"/>
        </p:nvSpPr>
        <p:spPr bwMode="gray">
          <a:xfrm>
            <a:off x="11089141" y="1559302"/>
            <a:ext cx="277906" cy="123111"/>
          </a:xfrm>
          <a:prstGeom prst="rect">
            <a:avLst/>
          </a:prstGeom>
          <a:noFill/>
        </p:spPr>
        <p:txBody>
          <a:bodyPr wrap="square" lIns="0" tIns="0" rIns="0" bIns="0" rtlCol="0">
            <a:noAutofit/>
          </a:bodyPr>
          <a:lstStyle/>
          <a:p>
            <a:pPr algn="ctr" defTabSz="1217332"/>
            <a:r>
              <a:rPr lang="en-US" sz="700" dirty="0">
                <a:solidFill>
                  <a:srgbClr val="005598"/>
                </a:solidFill>
              </a:rPr>
              <a:t>5.03</a:t>
            </a:r>
          </a:p>
        </p:txBody>
      </p:sp>
      <p:sp>
        <p:nvSpPr>
          <p:cNvPr id="62" name="Textfeld 61"/>
          <p:cNvSpPr txBox="1"/>
          <p:nvPr userDrawn="1"/>
        </p:nvSpPr>
        <p:spPr bwMode="gray">
          <a:xfrm>
            <a:off x="11089141" y="3651637"/>
            <a:ext cx="277906" cy="123111"/>
          </a:xfrm>
          <a:prstGeom prst="rect">
            <a:avLst/>
          </a:prstGeom>
          <a:noFill/>
        </p:spPr>
        <p:txBody>
          <a:bodyPr wrap="square" lIns="0" tIns="0" rIns="0" bIns="0" rtlCol="0">
            <a:noAutofit/>
          </a:bodyPr>
          <a:lstStyle/>
          <a:p>
            <a:pPr algn="ctr" defTabSz="1217332"/>
            <a:r>
              <a:rPr lang="en-US" sz="700" dirty="0">
                <a:solidFill>
                  <a:srgbClr val="005598"/>
                </a:solidFill>
              </a:rPr>
              <a:t>0.80</a:t>
            </a:r>
          </a:p>
        </p:txBody>
      </p:sp>
      <p:sp>
        <p:nvSpPr>
          <p:cNvPr id="63" name="Textfeld 62"/>
          <p:cNvSpPr txBox="1"/>
          <p:nvPr userDrawn="1"/>
        </p:nvSpPr>
        <p:spPr bwMode="gray">
          <a:xfrm>
            <a:off x="11089141" y="4003875"/>
            <a:ext cx="277906" cy="123111"/>
          </a:xfrm>
          <a:prstGeom prst="rect">
            <a:avLst/>
          </a:prstGeom>
          <a:noFill/>
        </p:spPr>
        <p:txBody>
          <a:bodyPr wrap="square" lIns="0" tIns="0" rIns="0" bIns="0" rtlCol="0">
            <a:noAutofit/>
          </a:bodyPr>
          <a:lstStyle/>
          <a:p>
            <a:pPr algn="ctr" defTabSz="1217332"/>
            <a:r>
              <a:rPr lang="en-US" sz="700" dirty="0">
                <a:solidFill>
                  <a:srgbClr val="005598"/>
                </a:solidFill>
              </a:rPr>
              <a:t>1.77</a:t>
            </a:r>
          </a:p>
        </p:txBody>
      </p:sp>
      <p:sp>
        <p:nvSpPr>
          <p:cNvPr id="64" name="Textfeld 63"/>
          <p:cNvSpPr txBox="1"/>
          <p:nvPr userDrawn="1"/>
        </p:nvSpPr>
        <p:spPr bwMode="gray">
          <a:xfrm>
            <a:off x="11089141" y="6094795"/>
            <a:ext cx="277906" cy="123111"/>
          </a:xfrm>
          <a:prstGeom prst="rect">
            <a:avLst/>
          </a:prstGeom>
          <a:noFill/>
        </p:spPr>
        <p:txBody>
          <a:bodyPr wrap="square" lIns="0" tIns="0" rIns="0" bIns="0" rtlCol="0">
            <a:noAutofit/>
          </a:bodyPr>
          <a:lstStyle/>
          <a:p>
            <a:pPr algn="ctr" defTabSz="1217332"/>
            <a:r>
              <a:rPr lang="en-US" sz="700" dirty="0">
                <a:solidFill>
                  <a:srgbClr val="005598"/>
                </a:solidFill>
              </a:rPr>
              <a:t>7.60</a:t>
            </a:r>
          </a:p>
        </p:txBody>
      </p:sp>
      <p:grpSp>
        <p:nvGrpSpPr>
          <p:cNvPr id="65" name="Gruppieren 64"/>
          <p:cNvGrpSpPr/>
          <p:nvPr userDrawn="1"/>
        </p:nvGrpSpPr>
        <p:grpSpPr bwMode="gray">
          <a:xfrm flipH="1">
            <a:off x="10994243" y="1621623"/>
            <a:ext cx="67942" cy="4534702"/>
            <a:chOff x="45" y="1626128"/>
            <a:chExt cx="12209418" cy="4547298"/>
          </a:xfrm>
        </p:grpSpPr>
        <p:cxnSp>
          <p:nvCxnSpPr>
            <p:cNvPr id="66" name="Gerade Verbindung 65"/>
            <p:cNvCxnSpPr/>
            <p:nvPr userDrawn="1"/>
          </p:nvCxnSpPr>
          <p:spPr bwMode="gray">
            <a:xfrm rot="5400000">
              <a:off x="6104754" y="-4478581"/>
              <a:ext cx="0" cy="12209418"/>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rot="5400000">
              <a:off x="6104754" y="-2381227"/>
              <a:ext cx="0" cy="12209418"/>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rot="5400000">
              <a:off x="6104754" y="-2028009"/>
              <a:ext cx="0" cy="12209418"/>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rot="5400000">
              <a:off x="6104754" y="68717"/>
              <a:ext cx="0" cy="12209418"/>
            </a:xfrm>
            <a:prstGeom prst="line">
              <a:avLst/>
            </a:prstGeom>
            <a:ln>
              <a:solidFill>
                <a:schemeClr val="accent3"/>
              </a:solidFill>
              <a:tailEnd type="oval" w="sm" len="sm"/>
            </a:ln>
          </p:spPr>
          <p:style>
            <a:lnRef idx="1">
              <a:schemeClr val="accent1"/>
            </a:lnRef>
            <a:fillRef idx="0">
              <a:schemeClr val="accent1"/>
            </a:fillRef>
            <a:effectRef idx="0">
              <a:schemeClr val="accent1"/>
            </a:effectRef>
            <a:fontRef idx="minor">
              <a:schemeClr val="tx1"/>
            </a:fontRef>
          </p:style>
        </p:cxnSp>
      </p:grpSp>
      <p:sp>
        <p:nvSpPr>
          <p:cNvPr id="102" name="Fußzeilenplatzhalter 4"/>
          <p:cNvSpPr>
            <a:spLocks noGrp="1"/>
          </p:cNvSpPr>
          <p:nvPr>
            <p:ph type="ftr" sz="quarter" idx="3"/>
          </p:nvPr>
        </p:nvSpPr>
        <p:spPr bwMode="gray">
          <a:xfrm>
            <a:off x="1129484" y="6424638"/>
            <a:ext cx="7273385" cy="433387"/>
          </a:xfrm>
          <a:prstGeom prst="rect">
            <a:avLst/>
          </a:prstGeom>
        </p:spPr>
        <p:txBody>
          <a:bodyPr lIns="0" tIns="0" rIns="0" bIns="0" anchor="ctr"/>
          <a:lstStyle>
            <a:lvl1pPr algn="l">
              <a:defRPr sz="800">
                <a:solidFill>
                  <a:schemeClr val="tx1"/>
                </a:solidFill>
              </a:defRPr>
            </a:lvl1pPr>
            <a:lvl2pPr marL="0" indent="0">
              <a:defRPr sz="800">
                <a:solidFill>
                  <a:schemeClr val="tx1"/>
                </a:solidFill>
              </a:defRPr>
            </a:lvl2pPr>
            <a:lvl3pPr marL="1586" indent="0">
              <a:defRPr sz="800">
                <a:solidFill>
                  <a:schemeClr val="tx1"/>
                </a:solidFill>
              </a:defRPr>
            </a:lvl3pPr>
            <a:lvl4pPr marL="3171" indent="0">
              <a:defRPr sz="800">
                <a:solidFill>
                  <a:schemeClr val="tx1"/>
                </a:solidFill>
              </a:defRPr>
            </a:lvl4pPr>
            <a:lvl5pPr marL="3171" indent="0">
              <a:defRPr sz="800">
                <a:solidFill>
                  <a:schemeClr val="tx1"/>
                </a:solidFill>
              </a:defRPr>
            </a:lvl5pPr>
            <a:lvl6pPr marL="0" indent="0">
              <a:defRPr sz="800">
                <a:solidFill>
                  <a:schemeClr val="tx1"/>
                </a:solidFill>
              </a:defRPr>
            </a:lvl6pPr>
            <a:lvl7pPr marL="0" indent="0" algn="l">
              <a:defRPr sz="800">
                <a:solidFill>
                  <a:schemeClr val="tx1"/>
                </a:solidFill>
              </a:defRPr>
            </a:lvl7pPr>
            <a:lvl8pPr marL="0" indent="0">
              <a:defRPr sz="800">
                <a:solidFill>
                  <a:schemeClr val="tx1"/>
                </a:solidFill>
              </a:defRPr>
            </a:lvl8pPr>
            <a:lvl9pPr marL="0" indent="0">
              <a:defRPr sz="800"/>
            </a:lvl9pPr>
          </a:lstStyle>
          <a:p>
            <a:r>
              <a:rPr lang="en-US" smtClean="0">
                <a:solidFill>
                  <a:srgbClr val="4D4D4D"/>
                </a:solidFill>
              </a:rPr>
              <a:t>Bayer 4:3 Template 2010 • March 2016</a:t>
            </a:r>
            <a:endParaRPr lang="en-US" dirty="0">
              <a:solidFill>
                <a:srgbClr val="4D4D4D"/>
              </a:solidFill>
            </a:endParaRPr>
          </a:p>
        </p:txBody>
      </p:sp>
      <p:sp>
        <p:nvSpPr>
          <p:cNvPr id="103"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cxnSp>
        <p:nvCxnSpPr>
          <p:cNvPr id="104" name="Gerader Verbinder 13"/>
          <p:cNvCxnSpPr/>
          <p:nvPr userDrawn="1"/>
        </p:nvCxnSpPr>
        <p:spPr bwMode="gray">
          <a:xfrm>
            <a:off x="0" y="6416923"/>
            <a:ext cx="10972800" cy="0"/>
          </a:xfrm>
          <a:prstGeom prst="line">
            <a:avLst/>
          </a:prstGeom>
          <a:ln w="31750">
            <a:gradFill>
              <a:gsLst>
                <a:gs pos="100000">
                  <a:schemeClr val="accent2"/>
                </a:gs>
                <a:gs pos="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162157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noChangeArrowheads="1"/>
          </p:cNvSpPr>
          <p:nvPr>
            <p:ph type="ftr" sz="quarter" idx="3"/>
          </p:nvPr>
        </p:nvSpPr>
        <p:spPr bwMode="gray">
          <a:xfrm>
            <a:off x="560074" y="6423033"/>
            <a:ext cx="7970742" cy="434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b="0">
                <a:latin typeface="Arial" charset="0"/>
                <a:cs typeface="Arial" charset="0"/>
              </a:defRPr>
            </a:lvl1pPr>
          </a:lstStyle>
          <a:p>
            <a:pPr>
              <a:defRPr/>
            </a:pPr>
            <a:r>
              <a:rPr lang="en-US" dirty="0" smtClean="0">
                <a:solidFill>
                  <a:srgbClr val="676767"/>
                </a:solidFill>
              </a:rPr>
              <a:t>Page </a:t>
            </a:r>
            <a:fld id="{459CF2E3-04DB-43A7-9707-30D9E4BBAB92}" type="slidenum">
              <a:rPr lang="en-US" smtClean="0">
                <a:solidFill>
                  <a:srgbClr val="676767"/>
                </a:solidFill>
              </a:rPr>
              <a:pPr>
                <a:defRPr/>
              </a:pPr>
              <a:t>‹#›</a:t>
            </a:fld>
            <a:r>
              <a:rPr lang="en-US" dirty="0" smtClean="0">
                <a:solidFill>
                  <a:srgbClr val="676767"/>
                </a:solidFill>
              </a:rPr>
              <a:t> • MDx Communication Guideline • Project Briefing • October, 2014 • </a:t>
            </a:r>
            <a:r>
              <a:rPr lang="en-US" b="1" dirty="0" smtClean="0">
                <a:solidFill>
                  <a:srgbClr val="676767"/>
                </a:solidFill>
              </a:rPr>
              <a:t>Confidential • Draft </a:t>
            </a:r>
            <a:endParaRPr lang="en-US" b="1" dirty="0">
              <a:solidFill>
                <a:srgbClr val="676767"/>
              </a:solidFill>
            </a:endParaRPr>
          </a:p>
        </p:txBody>
      </p:sp>
    </p:spTree>
    <p:extLst>
      <p:ext uri="{BB962C8B-B14F-4D97-AF65-F5344CB8AC3E}">
        <p14:creationId xmlns="" xmlns:p14="http://schemas.microsoft.com/office/powerpoint/2010/main" val="978752787"/>
      </p:ext>
    </p:extLst>
  </p:cSld>
  <p:clrMapOvr>
    <a:masterClrMapping/>
  </p:clrMapOvr>
  <p:transition>
    <p:wip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74324" y="274638"/>
            <a:ext cx="9735772" cy="1143000"/>
          </a:xfrm>
        </p:spPr>
        <p:txBody>
          <a:bodyPr/>
          <a:lstStyle>
            <a:lvl1pPr>
              <a:defRPr sz="2600"/>
            </a:lvl1pPr>
          </a:lstStyle>
          <a:p>
            <a:r>
              <a:rPr lang="en-US" smtClean="0"/>
              <a:t>Click to edit Master title style</a:t>
            </a:r>
            <a:endParaRPr lang="en-US" dirty="0"/>
          </a:p>
        </p:txBody>
      </p:sp>
    </p:spTree>
    <p:extLst>
      <p:ext uri="{BB962C8B-B14F-4D97-AF65-F5344CB8AC3E}">
        <p14:creationId xmlns="" xmlns:p14="http://schemas.microsoft.com/office/powerpoint/2010/main" val="2357283549"/>
      </p:ext>
    </p:extLst>
  </p:cSld>
  <p:clrMapOvr>
    <a:masterClrMapping/>
  </p:clrMapOvr>
  <p:timing>
    <p:tnLst>
      <p:par>
        <p:cTn id="1" dur="indefinite" restart="never" nodeType="tmRoot"/>
      </p:par>
    </p:tnLst>
  </p:timing>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22960" y="2130432"/>
            <a:ext cx="932688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38380836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434834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111229C1-2EC8-4FAC-AA71-D17CE8CEBB21}"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51CB506-E6BC-4A66-ABDC-30DC9F2AD7C4}"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66776" y="4406907"/>
            <a:ext cx="932688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363544606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48640" y="1600205"/>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577840" y="1600205"/>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27475324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574034"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574034"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4132402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16372754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19990864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8643" y="273050"/>
            <a:ext cx="3609976"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290060" y="273056"/>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48643" y="1435103"/>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33738178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150746" y="4800600"/>
            <a:ext cx="658368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39317003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15044594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955280" y="274644"/>
            <a:ext cx="246888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548640" y="274644"/>
            <a:ext cx="722376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 xmlns:p14="http://schemas.microsoft.com/office/powerpoint/2010/main" val="424073905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274325" y="274638"/>
            <a:ext cx="9735772" cy="1143000"/>
          </a:xfrm>
        </p:spPr>
        <p:txBody>
          <a:bodyPr/>
          <a:lstStyle>
            <a:lvl1pPr>
              <a:defRPr sz="2400"/>
            </a:lvl1pPr>
          </a:lstStyle>
          <a:p>
            <a:r>
              <a:rPr lang="en-US" dirty="0"/>
              <a:t>Click to edit Master title style</a:t>
            </a:r>
          </a:p>
        </p:txBody>
      </p:sp>
    </p:spTree>
    <p:extLst>
      <p:ext uri="{BB962C8B-B14F-4D97-AF65-F5344CB8AC3E}">
        <p14:creationId xmlns="" xmlns:p14="http://schemas.microsoft.com/office/powerpoint/2010/main" val="164941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3645323F-3EA7-4255-B427-D3228FF93B3D}"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E2128C9-956B-4D15-9CE4-A73294B9AE5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A1B002AC-71C5-4318-984E-A0FE7C035907}"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BF2ED3A-BCEF-4D4F-B547-50732814F18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8" name="Untertitel 2"/>
          <p:cNvSpPr>
            <a:spLocks noGrp="1"/>
          </p:cNvSpPr>
          <p:nvPr>
            <p:ph type="subTitle" idx="10" hasCustomPrompt="1"/>
          </p:nvPr>
        </p:nvSpPr>
        <p:spPr bwMode="gray">
          <a:xfrm>
            <a:off x="404459" y="914457"/>
            <a:ext cx="8809130" cy="461665"/>
          </a:xfrm>
        </p:spPr>
        <p:txBody>
          <a:bodyPr wrap="square" anchor="t" anchorCtr="0">
            <a:spAutoFit/>
          </a:bodyPr>
          <a:lstStyle>
            <a:lvl1pPr marL="0" indent="0" algn="l">
              <a:buNone/>
              <a:defRPr sz="2400">
                <a:solidFill>
                  <a:schemeClr val="tx1"/>
                </a:solidFill>
              </a:defRPr>
            </a:lvl1pPr>
            <a:lvl2pPr marL="0" indent="0" algn="l">
              <a:buNone/>
              <a:defRPr>
                <a:solidFill>
                  <a:schemeClr val="tx1"/>
                </a:solidFill>
              </a:defRPr>
            </a:lvl2pPr>
            <a:lvl3pPr marL="1586" indent="0" algn="l">
              <a:buNone/>
              <a:defRPr>
                <a:solidFill>
                  <a:schemeClr val="tx1"/>
                </a:solidFill>
              </a:defRPr>
            </a:lvl3pPr>
            <a:lvl4pPr marL="3171" indent="0" algn="l">
              <a:buNone/>
              <a:defRPr>
                <a:solidFill>
                  <a:schemeClr val="tx1"/>
                </a:solidFill>
              </a:defRPr>
            </a:lvl4pPr>
            <a:lvl5pPr marL="3171" indent="0" algn="l">
              <a:buNone/>
              <a:defRPr>
                <a:solidFill>
                  <a:schemeClr val="tx1"/>
                </a:solidFill>
              </a:defRPr>
            </a:lvl5pPr>
            <a:lvl6pPr marL="0" indent="0" algn="l">
              <a:buNone/>
              <a:defRPr sz="1800">
                <a:solidFill>
                  <a:schemeClr val="tx1"/>
                </a:solidFill>
              </a:defRPr>
            </a:lvl6pPr>
            <a:lvl7pPr marL="0" indent="0" algn="l">
              <a:buNone/>
              <a:defRPr sz="1800">
                <a:solidFill>
                  <a:schemeClr val="tx1"/>
                </a:solidFill>
              </a:defRPr>
            </a:lvl7pPr>
            <a:lvl8pPr marL="0" indent="0" algn="l">
              <a:buNone/>
              <a:defRPr sz="1800">
                <a:solidFill>
                  <a:schemeClr val="tx1"/>
                </a:solidFill>
              </a:defRPr>
            </a:lvl8pPr>
            <a:lvl9pPr marL="0" indent="0" algn="l">
              <a:buNone/>
              <a:defRPr sz="1800">
                <a:solidFill>
                  <a:schemeClr val="tx1"/>
                </a:solidFill>
              </a:defRPr>
            </a:lvl9pPr>
          </a:lstStyle>
          <a:p>
            <a:pPr lvl="0"/>
            <a:r>
              <a:rPr lang="en-US" noProof="0" dirty="0" smtClean="0"/>
              <a:t>Click to edit Master subtitle style</a:t>
            </a:r>
            <a:endParaRPr lang="en-US" noProof="0" dirty="0"/>
          </a:p>
        </p:txBody>
      </p:sp>
      <p:sp>
        <p:nvSpPr>
          <p:cNvPr id="2" name="Titel 1"/>
          <p:cNvSpPr>
            <a:spLocks noGrp="1"/>
          </p:cNvSpPr>
          <p:nvPr>
            <p:ph type="title"/>
          </p:nvPr>
        </p:nvSpPr>
        <p:spPr bwMode="gray">
          <a:xfrm>
            <a:off x="395219" y="381121"/>
            <a:ext cx="8818398" cy="485109"/>
          </a:xfrm>
        </p:spPr>
        <p:txBody>
          <a:bodyPr/>
          <a:lstStyle>
            <a:lvl1pPr>
              <a:defRPr sz="3200">
                <a:solidFill>
                  <a:schemeClr val="tx1"/>
                </a:solidFill>
              </a:defRPr>
            </a:lvl1pPr>
          </a:lstStyle>
          <a:p>
            <a:r>
              <a:rPr lang="en-US" noProof="0" smtClean="0"/>
              <a:t>Click to edit Master title style</a:t>
            </a:r>
            <a:endParaRPr lang="en-US" noProof="0" dirty="0"/>
          </a:p>
        </p:txBody>
      </p:sp>
      <p:sp>
        <p:nvSpPr>
          <p:cNvPr id="3" name="Inhaltsplatzhalter 2"/>
          <p:cNvSpPr>
            <a:spLocks noGrp="1"/>
          </p:cNvSpPr>
          <p:nvPr>
            <p:ph idx="1"/>
          </p:nvPr>
        </p:nvSpPr>
        <p:spPr bwMode="gray">
          <a:xfrm>
            <a:off x="413742" y="1622459"/>
            <a:ext cx="10117634" cy="4533113"/>
          </a:xfrm>
        </p:spPr>
        <p:txBody>
          <a:bodyPr/>
          <a:lstStyle>
            <a:lvl1pPr>
              <a:defRPr/>
            </a:lvl1pPr>
            <a:lvl4pPr>
              <a:defRPr/>
            </a:lvl4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3" name="Foliennummernplatzhalter 3"/>
          <p:cNvSpPr>
            <a:spLocks noGrp="1"/>
          </p:cNvSpPr>
          <p:nvPr>
            <p:ph type="sldNum" sz="quarter" idx="4"/>
          </p:nvPr>
        </p:nvSpPr>
        <p:spPr bwMode="gray">
          <a:xfrm>
            <a:off x="427312" y="6424657"/>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r>
              <a:rPr lang="en-US" dirty="0" smtClean="0">
                <a:solidFill>
                  <a:srgbClr val="4D4D4D"/>
                </a:solidFill>
              </a:rPr>
              <a:t>Page </a:t>
            </a:r>
            <a:fld id="{87F334AE-4EAC-4C2D-A638-92A76F09FCC4}" type="slidenum">
              <a:rPr lang="en-US" smtClean="0">
                <a:solidFill>
                  <a:srgbClr val="4D4D4D"/>
                </a:solidFill>
              </a:rPr>
              <a:pPr/>
              <a:t>‹#›</a:t>
            </a:fld>
            <a:endParaRPr lang="en-US" dirty="0">
              <a:solidFill>
                <a:srgbClr val="4D4D4D"/>
              </a:solidFill>
            </a:endParaRPr>
          </a:p>
        </p:txBody>
      </p:sp>
      <p:sp>
        <p:nvSpPr>
          <p:cNvPr id="9" name="Rectangle 8"/>
          <p:cNvSpPr/>
          <p:nvPr userDrawn="1"/>
        </p:nvSpPr>
        <p:spPr>
          <a:xfrm>
            <a:off x="1097288" y="6657966"/>
            <a:ext cx="1148071" cy="200055"/>
          </a:xfrm>
          <a:prstGeom prst="rect">
            <a:avLst/>
          </a:prstGeom>
        </p:spPr>
        <p:txBody>
          <a:bodyPr wrap="none">
            <a:spAutoFit/>
          </a:bodyPr>
          <a:lstStyle/>
          <a:p>
            <a:pPr defTabSz="1217393"/>
            <a:r>
              <a:rPr lang="en-US" sz="700" dirty="0" smtClean="0">
                <a:solidFill>
                  <a:srgbClr val="4D4D4D"/>
                </a:solidFill>
              </a:rPr>
              <a:t>L.IN.MA.GM.05.2016.1042</a:t>
            </a:r>
            <a:endParaRPr lang="en-US" sz="700" dirty="0">
              <a:solidFill>
                <a:srgbClr val="4D4D4D"/>
              </a:solidFill>
            </a:endParaRPr>
          </a:p>
        </p:txBody>
      </p:sp>
    </p:spTree>
    <p:extLst>
      <p:ext uri="{BB962C8B-B14F-4D97-AF65-F5344CB8AC3E}">
        <p14:creationId xmlns="" xmlns:p14="http://schemas.microsoft.com/office/powerpoint/2010/main" val="179628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274326" y="274638"/>
            <a:ext cx="9735772" cy="1143000"/>
          </a:xfrm>
        </p:spPr>
        <p:txBody>
          <a:bodyPr/>
          <a:lstStyle>
            <a:lvl1pPr>
              <a:defRPr sz="2400"/>
            </a:lvl1pPr>
          </a:lstStyle>
          <a:p>
            <a:r>
              <a:rPr lang="en-US" dirty="0"/>
              <a:t>Click to edit Master title style</a:t>
            </a:r>
          </a:p>
        </p:txBody>
      </p:sp>
    </p:spTree>
    <p:extLst>
      <p:ext uri="{BB962C8B-B14F-4D97-AF65-F5344CB8AC3E}">
        <p14:creationId xmlns="" xmlns:p14="http://schemas.microsoft.com/office/powerpoint/2010/main" val="1225189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9588114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299087"/>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62834943"/>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355995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41457143"/>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74322" y="274638"/>
            <a:ext cx="9735772" cy="1143000"/>
          </a:xfrm>
        </p:spPr>
        <p:txBody>
          <a:bodyPr/>
          <a:lstStyle>
            <a:lvl1pPr>
              <a:defRPr sz="2600"/>
            </a:lvl1pPr>
          </a:lstStyle>
          <a:p>
            <a:r>
              <a:rPr lang="en-US" smtClean="0"/>
              <a:t>Click to edit Master title style</a:t>
            </a:r>
            <a:endParaRPr lang="en-US" dirty="0"/>
          </a:p>
        </p:txBody>
      </p:sp>
    </p:spTree>
    <p:extLst>
      <p:ext uri="{BB962C8B-B14F-4D97-AF65-F5344CB8AC3E}">
        <p14:creationId xmlns="" xmlns:p14="http://schemas.microsoft.com/office/powerpoint/2010/main" val="989674808"/>
      </p:ext>
    </p:extLst>
  </p:cSld>
  <p:clrMapOvr>
    <a:masterClrMapping/>
  </p:clrMapOvr>
  <p:timing>
    <p:tnLst>
      <p:par>
        <p:cTn id="1" dur="indefinite" restart="never" nodeType="tmRoot"/>
      </p:par>
    </p:tnLst>
  </p:timing>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normAutofit/>
          </a:bodyPr>
          <a:lstStyle>
            <a:lvl1pPr>
              <a:defRPr kumimoji="0" lang="zh-CN" altLang="en-US" sz="2400" b="1" i="0" u="none" strike="noStrike" kern="0" cap="none" spc="0" normalizeH="0" baseline="0" dirty="0">
                <a:ln>
                  <a:noFill/>
                </a:ln>
                <a:solidFill>
                  <a:srgbClr val="000000"/>
                </a:solidFill>
                <a:effectLst/>
                <a:uLnTx/>
                <a:uFillTx/>
                <a:latin typeface="Helvetica"/>
                <a:ea typeface="ＭＳ Ｐゴシック" charset="-128"/>
                <a:cs typeface="+mj-cs"/>
              </a:defRPr>
            </a:lvl1pPr>
          </a:lstStyle>
          <a:p>
            <a:r>
              <a:rPr lang="en-US" altLang="zh-CN" dirty="0" smtClean="0"/>
              <a:t>Click to add title</a:t>
            </a:r>
            <a:endParaRPr lang="zh-CN" altLang="en-US" dirty="0"/>
          </a:p>
        </p:txBody>
      </p:sp>
      <p:sp>
        <p:nvSpPr>
          <p:cNvPr id="3" name="内容占位符 2"/>
          <p:cNvSpPr>
            <a:spLocks noGrp="1"/>
          </p:cNvSpPr>
          <p:nvPr>
            <p:ph idx="1" hasCustomPrompt="1"/>
          </p:nvPr>
        </p:nvSpPr>
        <p:spPr>
          <a:xfrm>
            <a:off x="546737" y="1600202"/>
            <a:ext cx="9877425" cy="4313239"/>
          </a:xfrm>
        </p:spPr>
        <p:txBody>
          <a:bodyPr/>
          <a:lstStyle>
            <a:lvl1pPr>
              <a:buClr>
                <a:schemeClr val="accent1"/>
              </a:buClr>
              <a:defRPr lang="zh-CN" altLang="en-US" sz="1800" dirty="0" smtClean="0">
                <a:solidFill>
                  <a:schemeClr val="tx1"/>
                </a:solidFill>
                <a:latin typeface="Helvetica" pitchFamily="34" charset="0"/>
                <a:ea typeface="ＭＳ Ｐゴシック" charset="-128"/>
                <a:cs typeface="Helvetica" pitchFamily="34" charset="0"/>
              </a:defRPr>
            </a:lvl1pPr>
            <a:lvl3pPr marL="914400" indent="0">
              <a:buNone/>
              <a:defRPr/>
            </a:lvl3pPr>
            <a:lvl5pPr marL="1828800" indent="0">
              <a:buNone/>
              <a:defRPr/>
            </a:lvl5pPr>
          </a:lstStyle>
          <a:p>
            <a:pPr lvl="0"/>
            <a:r>
              <a:rPr lang="en-US" altLang="zh-CN" dirty="0" smtClean="0"/>
              <a:t>Click to add text</a:t>
            </a:r>
            <a:endParaRPr lang="zh-CN" altLang="en-US" dirty="0" smtClean="0"/>
          </a:p>
          <a:p>
            <a:pPr lvl="1"/>
            <a:endParaRPr lang="zh-CN" altLang="en-US" dirty="0" smtClean="0"/>
          </a:p>
          <a:p>
            <a:pPr lvl="2"/>
            <a:endParaRPr lang="zh-CN" altLang="en-US" dirty="0" smtClean="0"/>
          </a:p>
          <a:p>
            <a:pPr lvl="3"/>
            <a:endParaRPr lang="zh-CN" altLang="en-US" dirty="0" smtClean="0"/>
          </a:p>
          <a:p>
            <a:pPr lvl="4"/>
            <a:endParaRPr lang="zh-CN" altLang="en-US" dirty="0"/>
          </a:p>
        </p:txBody>
      </p:sp>
      <p:sp>
        <p:nvSpPr>
          <p:cNvPr id="6" name="灯片编号占位符 5"/>
          <p:cNvSpPr>
            <a:spLocks noGrp="1"/>
          </p:cNvSpPr>
          <p:nvPr>
            <p:ph type="sldNum" sz="quarter" idx="12"/>
          </p:nvPr>
        </p:nvSpPr>
        <p:spPr>
          <a:xfrm>
            <a:off x="3108960" y="6492881"/>
            <a:ext cx="2560320" cy="365125"/>
          </a:xfr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1875949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49D2EAE7-1947-4F21-800E-0924A01DD78C}"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0A9FD4CA-47F5-4099-89CB-4522E9543A2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D036098D-B93A-4700-81D9-587573F137F8}"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5AF13D92-C889-4BEB-8597-B79B777976E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58053"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258054"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bwMode="auto">
          <a:xfrm>
            <a:off x="822960" y="6248400"/>
            <a:ext cx="2286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fontAlgn="base">
              <a:spcBef>
                <a:spcPct val="0"/>
              </a:spcBef>
              <a:spcAft>
                <a:spcPct val="0"/>
              </a:spcAft>
              <a:defRPr/>
            </a:pPr>
            <a:fld id="{E131FA2C-E5F6-43F9-A238-004017D2CB16}" type="datetimeFigureOut">
              <a:rPr lang="en-US"/>
              <a:pPr fontAlgn="base">
                <a:spcBef>
                  <a:spcPct val="0"/>
                </a:spcBef>
                <a:spcAft>
                  <a:spcPct val="0"/>
                </a:spcAft>
                <a:defRPr/>
              </a:pPr>
              <a:t>6/14/2018</a:t>
            </a:fld>
            <a:endParaRPr lang="en-US"/>
          </a:p>
        </p:txBody>
      </p:sp>
      <p:sp>
        <p:nvSpPr>
          <p:cNvPr id="5" name="Rectangle 3"/>
          <p:cNvSpPr>
            <a:spLocks noGrp="1" noChangeArrowheads="1"/>
          </p:cNvSpPr>
          <p:nvPr>
            <p:ph type="ftr" sz="quarter" idx="11"/>
          </p:nvPr>
        </p:nvSpPr>
        <p:spPr/>
        <p:txBody>
          <a:bodyPr/>
          <a:lstStyle>
            <a:lvl1pPr>
              <a:defRPr/>
            </a:lvl1pPr>
          </a:lstStyle>
          <a:p>
            <a:pPr>
              <a:defRPr/>
            </a:pPr>
            <a:endParaRPr lang="en-US"/>
          </a:p>
        </p:txBody>
      </p:sp>
      <p:sp>
        <p:nvSpPr>
          <p:cNvPr id="6" name="Rectangle 4"/>
          <p:cNvSpPr>
            <a:spLocks noGrp="1" noChangeArrowheads="1"/>
          </p:cNvSpPr>
          <p:nvPr>
            <p:ph type="sldNum" sz="quarter" idx="12"/>
          </p:nvPr>
        </p:nvSpPr>
        <p:spPr/>
        <p:txBody>
          <a:bodyPr/>
          <a:lstStyle>
            <a:lvl1pPr>
              <a:defRPr/>
            </a:lvl1pPr>
          </a:lstStyle>
          <a:p>
            <a:pPr>
              <a:defRPr/>
            </a:pPr>
            <a:fld id="{49B44E16-432A-44C4-A8A1-B60E10E3A3EF}"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7DD2C0BD-1F1F-4C62-84D4-716721FB21C8}"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9D8C0700-9DCC-4AFE-B20B-4408073A821E}"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87E8251F-64EB-4395-8A69-4DE0CCE6C973}"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fld id="{1E5007A1-637E-4BE8-AA23-89C751713763}"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fld id="{A12E9432-CBF9-413F-9AD1-D9C8F2A9B317}"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fld id="{86E2BBD3-57B0-4A83-90DA-B255E3F30C18}"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sz="half" idx="10"/>
          </p:nvPr>
        </p:nvSpPr>
        <p:spPr>
          <a:ln/>
        </p:spPr>
        <p:txBody>
          <a:bodyPr/>
          <a:lstStyle>
            <a:lvl1pPr>
              <a:defRPr/>
            </a:lvl1pPr>
          </a:lstStyle>
          <a:p>
            <a:pPr>
              <a:defRPr/>
            </a:pPr>
            <a:fld id="{45F0DAFE-CCEC-488A-BF09-CB4DFE1C687A}"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8488342-0493-4DE5-8F4D-8336CBE0AC8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1CDA62CB-39E2-498C-9F29-C290A3E0A69E}"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88CB43F0-0DD6-4C2C-8847-2CF3DC59639C}"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71410FA6-6417-4B5A-9CCB-0A16682D9339}"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1E571DF1-A6C5-4A03-9022-7C199EBA4C21}"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76276" y="304800"/>
            <a:ext cx="9568814" cy="1150938"/>
          </a:xfrm>
        </p:spPr>
        <p:txBody>
          <a:bodyPr/>
          <a:lstStyle>
            <a:lvl1pPr algn="r">
              <a:defRPr sz="3600" b="1"/>
            </a:lvl1pPr>
          </a:lstStyle>
          <a:p>
            <a:r>
              <a:rPr lang="en-GB"/>
              <a:t>Click to edit Master title style</a:t>
            </a:r>
          </a:p>
        </p:txBody>
      </p:sp>
      <p:sp>
        <p:nvSpPr>
          <p:cNvPr id="9219" name="Rectangle 3"/>
          <p:cNvSpPr>
            <a:spLocks noGrp="1" noChangeArrowheads="1"/>
          </p:cNvSpPr>
          <p:nvPr>
            <p:ph type="subTitle" idx="1"/>
          </p:nvPr>
        </p:nvSpPr>
        <p:spPr>
          <a:xfrm>
            <a:off x="674370" y="1828800"/>
            <a:ext cx="9568816" cy="1752600"/>
          </a:xfrm>
        </p:spPr>
        <p:txBody>
          <a:bodyPr/>
          <a:lstStyle>
            <a:lvl1pPr marL="0" indent="0" algn="r">
              <a:buFontTx/>
              <a:buNone/>
              <a:defRPr b="1"/>
            </a:lvl1pPr>
          </a:lstStyle>
          <a:p>
            <a:r>
              <a:rPr lang="en-GB"/>
              <a:t>Click to edit Master subtitle style</a:t>
            </a:r>
          </a:p>
        </p:txBody>
      </p:sp>
      <p:sp>
        <p:nvSpPr>
          <p:cNvPr id="4" name="Rectangle 3"/>
          <p:cNvSpPr>
            <a:spLocks noGrp="1" noChangeArrowheads="1"/>
          </p:cNvSpPr>
          <p:nvPr>
            <p:ph type="dt" sz="half" idx="10"/>
          </p:nvPr>
        </p:nvSpPr>
        <p:spPr/>
        <p:txBody>
          <a:bodyPr/>
          <a:lstStyle>
            <a:lvl1pPr>
              <a:defRPr>
                <a:latin typeface="Arial" charset="0"/>
              </a:defRPr>
            </a:lvl1pPr>
          </a:lstStyle>
          <a:p>
            <a:pPr>
              <a:defRPr/>
            </a:pPr>
            <a:r>
              <a:rPr lang="en-GB"/>
              <a:t>Slide no </a:t>
            </a:r>
            <a:fld id="{1BE1A2E2-9D6A-4200-9D43-7C1F20E3E0F6}" type="slidenum">
              <a:rPr lang="en-GB"/>
              <a:pPr>
                <a:defRPr/>
              </a:pPr>
              <a:t>‹#›</a:t>
            </a:fld>
            <a:r>
              <a:rPr lang="en-GB"/>
              <a:t>  •    •   </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p:txBody>
          <a:bodyPr/>
          <a:lstStyle>
            <a:lvl1pPr>
              <a:defRPr>
                <a:latin typeface="Arial" charset="0"/>
              </a:defRPr>
            </a:lvl1pPr>
          </a:lstStyle>
          <a:p>
            <a:pPr>
              <a:defRPr/>
            </a:pPr>
            <a:r>
              <a:rPr lang="en-GB"/>
              <a:t>Slide no </a:t>
            </a:r>
            <a:fld id="{F7735E16-0B02-4FD5-9357-ED074348813C}" type="slidenum">
              <a:rPr lang="en-GB"/>
              <a:pPr>
                <a:defRPr/>
              </a:pPr>
              <a:t>‹#›</a:t>
            </a:fld>
            <a:r>
              <a:rPr lang="en-GB"/>
              <a:t>  •    •   </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a:latin typeface="Arial" charset="0"/>
              </a:defRPr>
            </a:lvl1pPr>
          </a:lstStyle>
          <a:p>
            <a:pPr>
              <a:defRPr/>
            </a:pPr>
            <a:r>
              <a:rPr lang="en-GB"/>
              <a:t>Slide no </a:t>
            </a:r>
            <a:fld id="{8B1D0D26-E945-4293-A442-A9B84B7DD9A3}" type="slidenum">
              <a:rPr lang="en-GB"/>
              <a:pPr>
                <a:defRPr/>
              </a:pPr>
              <a:t>‹#›</a:t>
            </a:fld>
            <a:r>
              <a:rPr lang="en-GB"/>
              <a:t>  •    •   </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6276" y="1619250"/>
            <a:ext cx="4692014"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51170" y="1619250"/>
            <a:ext cx="469392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GB"/>
              <a:t>Slide no </a:t>
            </a:r>
            <a:fld id="{A7D1C41E-9AB4-4730-A180-99A63CCD10A1}" type="slidenum">
              <a:rPr lang="en-GB"/>
              <a:pPr>
                <a:defRPr/>
              </a:pPr>
              <a:t>‹#›</a:t>
            </a:fld>
            <a:r>
              <a:rPr lang="en-GB"/>
              <a:t>  •    •   </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atin typeface="Arial" charset="0"/>
              </a:defRPr>
            </a:lvl1pPr>
          </a:lstStyle>
          <a:p>
            <a:pPr>
              <a:defRPr/>
            </a:pPr>
            <a:r>
              <a:rPr lang="en-GB"/>
              <a:t>Slide no </a:t>
            </a:r>
            <a:fld id="{24DE32B6-5FA6-4DDA-BB28-D1A8CD288E49}" type="slidenum">
              <a:rPr lang="en-GB"/>
              <a:pPr>
                <a:defRPr/>
              </a:pPr>
              <a:t>‹#›</a:t>
            </a:fld>
            <a:r>
              <a:rPr lang="en-GB"/>
              <a:t>  •    •   </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p:txBody>
          <a:bodyPr/>
          <a:lstStyle>
            <a:lvl1pPr>
              <a:defRPr>
                <a:latin typeface="Arial" charset="0"/>
              </a:defRPr>
            </a:lvl1pPr>
          </a:lstStyle>
          <a:p>
            <a:pPr>
              <a:defRPr/>
            </a:pPr>
            <a:r>
              <a:rPr lang="en-GB"/>
              <a:t>Slide no </a:t>
            </a:r>
            <a:fld id="{38DBCDB0-CD7A-4F74-A4D8-66EB84579A1F}" type="slidenum">
              <a:rPr lang="en-GB"/>
              <a:pPr>
                <a:defRPr/>
              </a:pPr>
              <a:t>‹#›</a:t>
            </a:fld>
            <a:r>
              <a:rPr lang="en-GB"/>
              <a:t>  •    •   </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sz="half" idx="10"/>
          </p:nvPr>
        </p:nvSpPr>
        <p:spPr>
          <a:ln/>
        </p:spPr>
        <p:txBody>
          <a:bodyPr/>
          <a:lstStyle>
            <a:lvl1pPr>
              <a:defRPr/>
            </a:lvl1pPr>
          </a:lstStyle>
          <a:p>
            <a:pPr>
              <a:defRPr/>
            </a:pPr>
            <a:fld id="{83AD6DEB-AECB-4516-A1C2-51C1F5CD37DA}"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334DA64-CB34-4A61-82E3-7DDE2B24E6D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atin typeface="Arial" charset="0"/>
              </a:defRPr>
            </a:lvl1pPr>
          </a:lstStyle>
          <a:p>
            <a:pPr>
              <a:defRPr/>
            </a:pPr>
            <a:r>
              <a:rPr lang="en-GB"/>
              <a:t>Slide no </a:t>
            </a:r>
            <a:fld id="{C1571B79-7FC4-41A2-9BCB-ACDFFF8A3456}" type="slidenum">
              <a:rPr lang="en-GB"/>
              <a:pPr>
                <a:defRPr/>
              </a:pPr>
              <a:t>‹#›</a:t>
            </a:fld>
            <a:r>
              <a:rPr lang="en-GB"/>
              <a:t>  •    •   </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GB"/>
              <a:t>Slide no </a:t>
            </a:r>
            <a:fld id="{39305B39-DCC9-4AA5-B88F-DBF9C3742F2B}" type="slidenum">
              <a:rPr lang="en-GB"/>
              <a:pPr>
                <a:defRPr/>
              </a:pPr>
              <a:t>‹#›</a:t>
            </a:fld>
            <a:r>
              <a:rPr lang="en-GB"/>
              <a:t>  •    •   </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GB"/>
              <a:t>Slide no </a:t>
            </a:r>
            <a:fld id="{5CCCF6F2-7734-49BC-A327-095972AD6925}" type="slidenum">
              <a:rPr lang="en-GB"/>
              <a:pPr>
                <a:defRPr/>
              </a:pPr>
              <a:t>‹#›</a:t>
            </a:fld>
            <a:r>
              <a:rPr lang="en-GB"/>
              <a:t>  •    •   </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p:txBody>
          <a:bodyPr/>
          <a:lstStyle>
            <a:lvl1pPr>
              <a:defRPr>
                <a:latin typeface="Arial" charset="0"/>
              </a:defRPr>
            </a:lvl1pPr>
          </a:lstStyle>
          <a:p>
            <a:pPr>
              <a:defRPr/>
            </a:pPr>
            <a:r>
              <a:rPr lang="en-GB"/>
              <a:t>Slide no </a:t>
            </a:r>
            <a:fld id="{E0684097-0584-46B8-98D5-BB569282528C}" type="slidenum">
              <a:rPr lang="en-GB"/>
              <a:pPr>
                <a:defRPr/>
              </a:pPr>
              <a:t>‹#›</a:t>
            </a:fld>
            <a:r>
              <a:rPr lang="en-GB"/>
              <a:t>  •    •   </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4316" y="358776"/>
            <a:ext cx="2390774" cy="4899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76276" y="358776"/>
            <a:ext cx="6995160" cy="4899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p:txBody>
          <a:bodyPr/>
          <a:lstStyle>
            <a:lvl1pPr>
              <a:defRPr>
                <a:latin typeface="Arial" charset="0"/>
              </a:defRPr>
            </a:lvl1pPr>
          </a:lstStyle>
          <a:p>
            <a:pPr>
              <a:defRPr/>
            </a:pPr>
            <a:r>
              <a:rPr lang="en-GB"/>
              <a:t>Slide no </a:t>
            </a:r>
            <a:fld id="{3071C06F-5793-4BB9-9AE5-5C41AB752257}" type="slidenum">
              <a:rPr lang="en-GB"/>
              <a:pPr>
                <a:defRPr/>
              </a:pPr>
              <a:t>‹#›</a:t>
            </a:fld>
            <a:r>
              <a:rPr lang="en-GB"/>
              <a:t>  •    •   </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28F68302-38A0-4EF9-80A7-7BA16DB27F65}"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8072FFDE-3804-4F03-978D-5F5C6BCE940B}"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1"/>
            <a:ext cx="932688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26A9C4F-7D1D-4960-9D05-120ADCCC03D7}"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296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577840" y="1981200"/>
            <a:ext cx="4572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1C058420-6E0B-44B0-8D7A-5A618916C00B}"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90F1A56-BBD9-412D-BD8F-E9C78DFC301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sz="half" idx="10"/>
          </p:nvPr>
        </p:nvSpPr>
        <p:spPr>
          <a:ln/>
        </p:spPr>
        <p:txBody>
          <a:bodyPr/>
          <a:lstStyle>
            <a:lvl1pPr>
              <a:defRPr/>
            </a:lvl1pPr>
          </a:lstStyle>
          <a:p>
            <a:pPr>
              <a:defRPr/>
            </a:pPr>
            <a:fld id="{933B27B8-8B9F-40E5-9635-CE3F693FEEAE}" type="datetimeFigureOut">
              <a:rPr lang="en-US">
                <a:solidFill>
                  <a:srgbClr val="000000"/>
                </a:solidFill>
              </a:rPr>
              <a:pPr>
                <a:defRPr/>
              </a:pPr>
              <a:t>6/14/2018</a:t>
            </a:fld>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D04CD193-8738-446A-8480-7EC5B5AE6EF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DEF828E-6784-4E61-9F99-4B6A7C5F69F5}"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6E67C1D-B57E-49F7-B767-DAA01B368B03}"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0584F6BD-3AF2-4F1E-934A-37A0D7AA11A0}"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5D5E187B-7047-4905-8496-908501C282EE}"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68177B5F-4872-45D4-89D0-5751CC0B8117}"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18120" y="609600"/>
            <a:ext cx="233172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22960" y="609600"/>
            <a:ext cx="681228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1" hangingPunct="1">
              <a:defRPr>
                <a:latin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0C3841A5-F51A-4643-B7A8-5F1D36F55D80}"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822960" y="2133601"/>
            <a:ext cx="9326880" cy="1470025"/>
          </a:xfrm>
          <a:noFill/>
        </p:spPr>
        <p:txBody>
          <a:bodyPr/>
          <a:lstStyle>
            <a:lvl1pPr algn="ctr">
              <a:defRPr sz="2400">
                <a:solidFill>
                  <a:srgbClr val="000000"/>
                </a:solidFill>
              </a:defRPr>
            </a:lvl1pPr>
          </a:lstStyle>
          <a:p>
            <a:r>
              <a:rPr lang="en-US"/>
              <a:t/>
            </a:r>
            <a:br>
              <a:rPr lang="en-US"/>
            </a:br>
            <a:r>
              <a:rPr lang="en-US"/>
              <a:t>Click to edit Master title style</a:t>
            </a:r>
          </a:p>
        </p:txBody>
      </p:sp>
      <p:sp>
        <p:nvSpPr>
          <p:cNvPr id="228355" name="Rectangle 3"/>
          <p:cNvSpPr>
            <a:spLocks noGrp="1" noChangeArrowheads="1"/>
          </p:cNvSpPr>
          <p:nvPr>
            <p:ph type="subTitle" idx="1"/>
          </p:nvPr>
        </p:nvSpPr>
        <p:spPr>
          <a:xfrm>
            <a:off x="1645920" y="3886200"/>
            <a:ext cx="7680960" cy="1752600"/>
          </a:xfrm>
        </p:spPr>
        <p:txBody>
          <a:bodyPr/>
          <a:lstStyle>
            <a:lvl1pPr marL="0" indent="0" algn="ctr">
              <a:buFontTx/>
              <a:buNone/>
              <a:defRPr sz="1800"/>
            </a:lvl1pPr>
          </a:lstStyle>
          <a:p>
            <a:endParaRPr lang="en-US"/>
          </a:p>
          <a:p>
            <a:r>
              <a:rPr lang="en-US"/>
              <a:t>Click to edit Master subtitle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990600"/>
          </a:xfrm>
        </p:spPr>
        <p:txBody>
          <a:bodyPr/>
          <a:lstStyle/>
          <a:p>
            <a:r>
              <a:rPr lang="en-US" smtClean="0"/>
              <a:t>Click to edit Master title style</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579120" y="1460501"/>
            <a:ext cx="993648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sz="half" idx="10"/>
          </p:nvPr>
        </p:nvSpPr>
        <p:spPr>
          <a:ln/>
        </p:spPr>
        <p:txBody>
          <a:bodyPr/>
          <a:lstStyle>
            <a:lvl1pPr>
              <a:defRPr/>
            </a:lvl1pPr>
          </a:lstStyle>
          <a:p>
            <a:pPr>
              <a:defRPr/>
            </a:pPr>
            <a:fld id="{9465F11C-AE86-40EF-9E4F-9C7FCC16D54F}" type="datetimeFigureOut">
              <a:rPr lang="en-US">
                <a:solidFill>
                  <a:srgbClr val="000000"/>
                </a:solidFill>
              </a:rPr>
              <a:pPr>
                <a:defRPr/>
              </a:pPr>
              <a:t>6/14/2018</a:t>
            </a:fld>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78DF9A73-D75C-4540-929D-77214735682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212080" y="990600"/>
            <a:ext cx="4937760" cy="2609850"/>
          </a:xfrm>
        </p:spPr>
        <p:txBody>
          <a:bodyPr/>
          <a:lstStyle>
            <a:lvl1pPr>
              <a:defRPr sz="2000">
                <a:solidFill>
                  <a:srgbClr val="002E8A"/>
                </a:solidFill>
              </a:defRPr>
            </a:lvl1pPr>
          </a:lstStyle>
          <a:p>
            <a:r>
              <a:rPr lang="it-IT"/>
              <a:t>Fare clic per modificare lo stile del titolo</a:t>
            </a:r>
          </a:p>
        </p:txBody>
      </p:sp>
      <p:sp>
        <p:nvSpPr>
          <p:cNvPr id="6147" name="Rectangle 3"/>
          <p:cNvSpPr>
            <a:spLocks noGrp="1" noChangeArrowheads="1"/>
          </p:cNvSpPr>
          <p:nvPr>
            <p:ph type="subTitle" idx="1"/>
          </p:nvPr>
        </p:nvSpPr>
        <p:spPr>
          <a:xfrm>
            <a:off x="1645920" y="4191000"/>
            <a:ext cx="7680960" cy="1752600"/>
          </a:xfrm>
        </p:spPr>
        <p:txBody>
          <a:bodyPr/>
          <a:lstStyle>
            <a:lvl1pPr marL="0" indent="0" algn="r">
              <a:buFont typeface="Wingdings" pitchFamily="2" charset="2"/>
              <a:buNone/>
              <a:defRPr sz="1700">
                <a:solidFill>
                  <a:srgbClr val="002E8A"/>
                </a:solidFill>
              </a:defRPr>
            </a:lvl1pPr>
          </a:lstStyle>
          <a:p>
            <a:r>
              <a:rPr lang="it-IT"/>
              <a:t>Affiliazione relatore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66776" y="4406901"/>
            <a:ext cx="932688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48640" y="1600200"/>
            <a:ext cx="484632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577840" y="1600200"/>
            <a:ext cx="484632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48640" y="274638"/>
            <a:ext cx="987552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8640" y="273050"/>
            <a:ext cx="3609976"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150746" y="4800600"/>
            <a:ext cx="658368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00875CCF-CC7E-4349-A95E-1B368CB3EB11}" type="datetimeFigureOut">
              <a:rPr lang="en-US">
                <a:solidFill>
                  <a:srgbClr val="000000"/>
                </a:solidFill>
              </a:rPr>
              <a:pPr>
                <a:defRPr/>
              </a:pPr>
              <a:t>6/14/2018</a:t>
            </a:fld>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71C5B4AB-01B0-4D37-87FC-8CDF939AFDD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932420" y="274638"/>
            <a:ext cx="2491740" cy="62785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7292340" cy="62785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53637"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453638"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p:txBody>
          <a:bodyPr/>
          <a:lstStyle>
            <a:lvl1pPr>
              <a:defRPr/>
            </a:lvl1pPr>
          </a:lstStyle>
          <a:p>
            <a:pPr>
              <a:defRPr/>
            </a:pPr>
            <a:fld id="{5265F238-A083-40F8-B279-94129A66571E}" type="datetimeFigureOut">
              <a:rPr lang="en-US">
                <a:solidFill>
                  <a:srgbClr val="000000"/>
                </a:solidFill>
              </a:rPr>
              <a:pPr>
                <a:defRPr/>
              </a:pPr>
              <a:t>6/14/2018</a:t>
            </a:fld>
            <a:endParaRPr lang="en-US">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18D20178-98E5-4C14-8DC2-EE2DA0D0828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3645323F-3EA7-4255-B427-D3228FF93B3D}"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E2128C9-956B-4D15-9CE4-A73294B9AE5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sz="half" idx="10"/>
          </p:nvPr>
        </p:nvSpPr>
        <p:spPr>
          <a:ln/>
        </p:spPr>
        <p:txBody>
          <a:bodyPr/>
          <a:lstStyle>
            <a:lvl1pPr>
              <a:defRPr/>
            </a:lvl1pPr>
          </a:lstStyle>
          <a:p>
            <a:pPr>
              <a:defRPr/>
            </a:pPr>
            <a:fld id="{45F0DAFE-CCEC-488A-BF09-CB4DFE1C687A}"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8488342-0493-4DE5-8F4D-8336CBE0AC8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sz="half" idx="10"/>
          </p:nvPr>
        </p:nvSpPr>
        <p:spPr>
          <a:ln/>
        </p:spPr>
        <p:txBody>
          <a:bodyPr/>
          <a:lstStyle>
            <a:lvl1pPr>
              <a:defRPr/>
            </a:lvl1pPr>
          </a:lstStyle>
          <a:p>
            <a:pPr>
              <a:defRPr/>
            </a:pPr>
            <a:fld id="{83AD6DEB-AECB-4516-A1C2-51C1F5CD37DA}"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1334DA64-CB34-4A61-82E3-7DDE2B24E6D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sz="half" idx="10"/>
          </p:nvPr>
        </p:nvSpPr>
        <p:spPr>
          <a:ln/>
        </p:spPr>
        <p:txBody>
          <a:bodyPr/>
          <a:lstStyle>
            <a:lvl1pPr>
              <a:defRPr/>
            </a:lvl1pPr>
          </a:lstStyle>
          <a:p>
            <a:pPr>
              <a:defRPr/>
            </a:pPr>
            <a:fld id="{933B27B8-8B9F-40E5-9635-CE3F693FEEAE}" type="datetimeFigureOut">
              <a:rPr lang="en-US">
                <a:solidFill>
                  <a:srgbClr val="000000"/>
                </a:solidFill>
              </a:rPr>
              <a:pPr>
                <a:defRPr/>
              </a:pPr>
              <a:t>6/14/2018</a:t>
            </a:fld>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D04CD193-8738-446A-8480-7EC5B5AE6EF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sz="half" idx="10"/>
          </p:nvPr>
        </p:nvSpPr>
        <p:spPr>
          <a:ln/>
        </p:spPr>
        <p:txBody>
          <a:bodyPr/>
          <a:lstStyle>
            <a:lvl1pPr>
              <a:defRPr/>
            </a:lvl1pPr>
          </a:lstStyle>
          <a:p>
            <a:pPr>
              <a:defRPr/>
            </a:pPr>
            <a:fld id="{9465F11C-AE86-40EF-9E4F-9C7FCC16D54F}" type="datetimeFigureOut">
              <a:rPr lang="en-US">
                <a:solidFill>
                  <a:srgbClr val="000000"/>
                </a:solidFill>
              </a:rPr>
              <a:pPr>
                <a:defRPr/>
              </a:pPr>
              <a:t>6/14/2018</a:t>
            </a:fld>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78DF9A73-D75C-4540-929D-77214735682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00875CCF-CC7E-4349-A95E-1B368CB3EB11}" type="datetimeFigureOut">
              <a:rPr lang="en-US">
                <a:solidFill>
                  <a:srgbClr val="000000"/>
                </a:solidFill>
              </a:rPr>
              <a:pPr>
                <a:defRPr/>
              </a:pPr>
              <a:t>6/14/2018</a:t>
            </a:fld>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71C5B4AB-01B0-4D37-87FC-8CDF939AFDD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BFAC9238-7B94-41A5-AB80-6704352B5E3E}"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8D75F7D0-6D4D-4B1F-B620-57F2D9CD6F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3F165F26-D24F-43B2-86F4-AE21E93A4EF1}"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ED0565F-C85F-4B89-8CB8-837B70418B3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BFAC9238-7B94-41A5-AB80-6704352B5E3E}"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8D75F7D0-6D4D-4B1F-B620-57F2D9CD6F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5A51A0FA-0086-4913-8F29-DA685262D52B}"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94EE932-6D13-4D91-85E7-322A63267A8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30E62A17-C65B-47F0-AE31-2D7E76BCD06C}"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6DCAB40-1ED5-4765-B13D-8EA2B446430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58053"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258054"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bwMode="auto">
          <a:xfrm>
            <a:off x="822960" y="6248400"/>
            <a:ext cx="2286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fontAlgn="base">
              <a:spcBef>
                <a:spcPct val="0"/>
              </a:spcBef>
              <a:spcAft>
                <a:spcPct val="0"/>
              </a:spcAft>
              <a:defRPr/>
            </a:pPr>
            <a:fld id="{E131FA2C-E5F6-43F9-A238-004017D2CB16}" type="datetimeFigureOut">
              <a:rPr lang="en-US"/>
              <a:pPr fontAlgn="base">
                <a:spcBef>
                  <a:spcPct val="0"/>
                </a:spcBef>
                <a:spcAft>
                  <a:spcPct val="0"/>
                </a:spcAft>
                <a:defRPr/>
              </a:pPr>
              <a:t>6/14/2018</a:t>
            </a:fld>
            <a:endParaRPr lang="en-US"/>
          </a:p>
        </p:txBody>
      </p:sp>
      <p:sp>
        <p:nvSpPr>
          <p:cNvPr id="5" name="Rectangle 3"/>
          <p:cNvSpPr>
            <a:spLocks noGrp="1" noChangeArrowheads="1"/>
          </p:cNvSpPr>
          <p:nvPr>
            <p:ph type="ftr" sz="quarter" idx="11"/>
          </p:nvPr>
        </p:nvSpPr>
        <p:spPr/>
        <p:txBody>
          <a:bodyPr/>
          <a:lstStyle>
            <a:lvl1pPr>
              <a:defRPr/>
            </a:lvl1pPr>
          </a:lstStyle>
          <a:p>
            <a:pPr>
              <a:defRPr/>
            </a:pPr>
            <a:endParaRPr lang="en-US"/>
          </a:p>
        </p:txBody>
      </p:sp>
      <p:sp>
        <p:nvSpPr>
          <p:cNvPr id="6" name="Rectangle 4"/>
          <p:cNvSpPr>
            <a:spLocks noGrp="1" noChangeArrowheads="1"/>
          </p:cNvSpPr>
          <p:nvPr>
            <p:ph type="sldNum" sz="quarter" idx="12"/>
          </p:nvPr>
        </p:nvSpPr>
        <p:spPr/>
        <p:txBody>
          <a:bodyPr/>
          <a:lstStyle>
            <a:lvl1pPr>
              <a:defRPr/>
            </a:lvl1pPr>
          </a:lstStyle>
          <a:p>
            <a:pPr>
              <a:defRPr/>
            </a:pPr>
            <a:fld id="{49B44E16-432A-44C4-A8A1-B60E10E3A3EF}" type="slidenum">
              <a:rPr lang="en-US"/>
              <a:pPr>
                <a:defRPr/>
              </a:pPr>
              <a:t>‹#›</a:t>
            </a:fld>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7DD2C0BD-1F1F-4C62-84D4-716721FB21C8}" type="slidenum">
              <a:rPr lang="en-US"/>
              <a:pPr>
                <a:defRPr/>
              </a:pPr>
              <a:t>‹#›</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9D8C0700-9DCC-4AFE-B20B-4408073A821E}" type="slidenum">
              <a:rPr lang="en-US"/>
              <a:pPr>
                <a:defRPr/>
              </a:pPr>
              <a:t>‹#›</a:t>
            </a:fld>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87E8251F-64EB-4395-8A69-4DE0CCE6C973}" type="slidenum">
              <a:rPr lang="en-US"/>
              <a:pPr>
                <a:defRPr/>
              </a:pPr>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fld id="{1E5007A1-637E-4BE8-AA23-89C751713763}" type="slidenum">
              <a:rPr lang="en-US"/>
              <a:pPr>
                <a:defRPr/>
              </a:pPr>
              <a:t>‹#›</a:t>
            </a:fld>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fld id="{A12E9432-CBF9-413F-9AD1-D9C8F2A9B317}" type="slidenum">
              <a:rPr lang="en-US"/>
              <a:pPr>
                <a:defRPr/>
              </a:pPr>
              <a:t>‹#›</a:t>
            </a:fld>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fld id="{86E2BBD3-57B0-4A83-90DA-B255E3F30C18}" type="slidenum">
              <a:rPr lang="en-US"/>
              <a:pPr>
                <a:defRPr/>
              </a:pPr>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3050"/>
            <a:ext cx="3609976"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290060" y="273051"/>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48640" y="1435101"/>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1CDA62CB-39E2-498C-9F29-C290A3E0A69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dt" sz="half" idx="10"/>
          </p:nvPr>
        </p:nvSpPr>
        <p:spPr>
          <a:ln/>
        </p:spPr>
        <p:txBody>
          <a:bodyPr/>
          <a:lstStyle>
            <a:lvl1pPr>
              <a:defRPr/>
            </a:lvl1pPr>
          </a:lstStyle>
          <a:p>
            <a:pPr>
              <a:defRPr/>
            </a:pPr>
            <a:fld id="{3F165F26-D24F-43B2-86F4-AE21E93A4EF1}"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ED0565F-C85F-4B89-8CB8-837B70418B3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50746" y="4800600"/>
            <a:ext cx="658368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88CB43F0-0DD6-4C2C-8847-2CF3DC59639C}" type="slidenum">
              <a:rPr lang="en-US"/>
              <a:pPr>
                <a:defRPr/>
              </a:pPr>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71410FA6-6417-4B5A-9CCB-0A16682D9339}" type="slidenum">
              <a:rPr lang="en-US"/>
              <a:pPr>
                <a:defRPr/>
              </a:pPr>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141970" y="76201"/>
            <a:ext cx="2590800" cy="581501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5761" y="76201"/>
            <a:ext cx="7593330" cy="58150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1E571DF1-A6C5-4A03-9022-7C199EBA4C21}" type="slidenum">
              <a:rPr lang="en-US"/>
              <a:pPr>
                <a:defRPr/>
              </a:pPr>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72389" name="Rectangle 5"/>
          <p:cNvSpPr>
            <a:spLocks noGrp="1" noChangeArrowheads="1"/>
          </p:cNvSpPr>
          <p:nvPr>
            <p:ph type="subTitle" idx="1"/>
          </p:nvPr>
        </p:nvSpPr>
        <p:spPr>
          <a:xfrm>
            <a:off x="1645920" y="3886200"/>
            <a:ext cx="7680960" cy="1752600"/>
          </a:xfrm>
        </p:spPr>
        <p:txBody>
          <a:bodyPr/>
          <a:lstStyle>
            <a:lvl1pPr marL="0" indent="0" algn="ctr">
              <a:buFontTx/>
              <a:buNone/>
              <a:defRPr/>
            </a:lvl1pPr>
          </a:lstStyle>
          <a:p>
            <a:r>
              <a:rPr lang="en-US"/>
              <a:t>Click to edit Master subtitle style</a:t>
            </a:r>
          </a:p>
        </p:txBody>
      </p:sp>
      <p:sp>
        <p:nvSpPr>
          <p:cNvPr id="272390" name="Rectangle 6"/>
          <p:cNvSpPr>
            <a:spLocks noGrp="1" noChangeArrowheads="1"/>
          </p:cNvSpPr>
          <p:nvPr>
            <p:ph type="ctrTitle"/>
          </p:nvPr>
        </p:nvSpPr>
        <p:spPr>
          <a:xfrm>
            <a:off x="822960" y="2286000"/>
            <a:ext cx="9326880" cy="1143000"/>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p:txBody>
          <a:bodyPr/>
          <a:lstStyle>
            <a:lvl1pPr>
              <a:defRPr/>
            </a:lvl1pPr>
          </a:lstStyle>
          <a:p>
            <a:pPr>
              <a:defRPr/>
            </a:pPr>
            <a:fld id="{9D341CE5-3F91-45A4-AF41-25809852C17F}" type="datetimeFigureOut">
              <a:rPr lang="en-US">
                <a:solidFill>
                  <a:srgbClr val="000000"/>
                </a:solidFill>
              </a:rPr>
              <a:pPr>
                <a:defRPr/>
              </a:pPr>
              <a:t>6/14/2018</a:t>
            </a:fld>
            <a:endParaRPr lang="en-US">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D41771-C04A-4A91-8358-0FC9EA98722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dt" sz="half" idx="10"/>
          </p:nvPr>
        </p:nvSpPr>
        <p:spPr>
          <a:ln/>
        </p:spPr>
        <p:txBody>
          <a:bodyPr/>
          <a:lstStyle>
            <a:lvl1pPr>
              <a:defRPr/>
            </a:lvl1pPr>
          </a:lstStyle>
          <a:p>
            <a:pPr>
              <a:defRPr/>
            </a:pPr>
            <a:fld id="{7EDB5402-F62D-436D-BF2D-1FF806528597}"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C0D15A7-566A-4102-9AAF-8A1FEBA6B2E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66776" y="4406901"/>
            <a:ext cx="932688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66776" y="2906713"/>
            <a:ext cx="932688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dt" sz="half" idx="10"/>
          </p:nvPr>
        </p:nvSpPr>
        <p:spPr>
          <a:ln/>
        </p:spPr>
        <p:txBody>
          <a:bodyPr/>
          <a:lstStyle>
            <a:lvl1pPr>
              <a:defRPr/>
            </a:lvl1pPr>
          </a:lstStyle>
          <a:p>
            <a:pPr>
              <a:defRPr/>
            </a:pPr>
            <a:fld id="{D513FEF5-6E76-4177-AA78-FEA130ECB33F}" type="datetimeFigureOut">
              <a:rPr lang="en-US">
                <a:solidFill>
                  <a:srgbClr val="000000"/>
                </a:solidFill>
              </a:rPr>
              <a:pPr>
                <a:defRPr/>
              </a:pPr>
              <a:t>6/14/2018</a:t>
            </a:fld>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F9BD218-1D0E-4F76-AB8C-9C2B79A18AF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5760" y="1573213"/>
            <a:ext cx="509206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640706" y="1573213"/>
            <a:ext cx="5092064"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dt" sz="half" idx="10"/>
          </p:nvPr>
        </p:nvSpPr>
        <p:spPr>
          <a:ln/>
        </p:spPr>
        <p:txBody>
          <a:bodyPr/>
          <a:lstStyle>
            <a:lvl1pPr>
              <a:defRPr/>
            </a:lvl1pPr>
          </a:lstStyle>
          <a:p>
            <a:pPr>
              <a:defRPr/>
            </a:pPr>
            <a:fld id="{39861002-C485-4C1A-85A4-8A93DAADE668}" type="datetimeFigureOut">
              <a:rPr lang="en-US">
                <a:solidFill>
                  <a:srgbClr val="000000"/>
                </a:solidFill>
              </a:rPr>
              <a:pPr>
                <a:defRPr/>
              </a:pPr>
              <a:t>6/14/2018</a:t>
            </a:fld>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37CF13A-0E5F-4AF0-9A10-ED04458DC7C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8640" y="274638"/>
            <a:ext cx="987552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574031"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574031"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dt" sz="half" idx="10"/>
          </p:nvPr>
        </p:nvSpPr>
        <p:spPr>
          <a:ln/>
        </p:spPr>
        <p:txBody>
          <a:bodyPr/>
          <a:lstStyle>
            <a:lvl1pPr>
              <a:defRPr/>
            </a:lvl1pPr>
          </a:lstStyle>
          <a:p>
            <a:pPr>
              <a:defRPr/>
            </a:pPr>
            <a:fld id="{5B6F2EF9-8A27-46F6-888F-35B68C9E413D}" type="datetimeFigureOut">
              <a:rPr lang="en-US">
                <a:solidFill>
                  <a:srgbClr val="000000"/>
                </a:solidFill>
              </a:rPr>
              <a:pPr>
                <a:defRPr/>
              </a:pPr>
              <a:t>6/14/2018</a:t>
            </a:fld>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30EDDE79-2AC0-4E29-85D2-9A4F8864E859}"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dt" sz="half" idx="10"/>
          </p:nvPr>
        </p:nvSpPr>
        <p:spPr>
          <a:ln/>
        </p:spPr>
        <p:txBody>
          <a:bodyPr/>
          <a:lstStyle>
            <a:lvl1pPr>
              <a:defRPr/>
            </a:lvl1pPr>
          </a:lstStyle>
          <a:p>
            <a:pPr>
              <a:defRPr/>
            </a:pPr>
            <a:fld id="{71D02FF4-5358-42FE-8D3E-2154B41659C7}" type="datetimeFigureOut">
              <a:rPr lang="en-US">
                <a:solidFill>
                  <a:srgbClr val="000000"/>
                </a:solidFill>
              </a:rPr>
              <a:pPr>
                <a:defRPr/>
              </a:pPr>
              <a:t>6/14/2018</a:t>
            </a:fld>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29BDF883-4FCF-4F74-93AF-8BF879B0869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8D3C33B4-5A66-4F06-8842-FAAB468D6BF2}" type="datetimeFigureOut">
              <a:rPr lang="en-US">
                <a:solidFill>
                  <a:srgbClr val="000000"/>
                </a:solidFill>
              </a:rPr>
              <a:pPr>
                <a:defRPr/>
              </a:pPr>
              <a:t>6/14/2018</a:t>
            </a:fld>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7ABFD97D-085A-48F9-B951-7C34C4F09E1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2.pn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theme" Target="../theme/theme17.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452611" name="Rectangle 3"/>
          <p:cNvSpPr>
            <a:spLocks noGrp="1" noChangeArrowheads="1"/>
          </p:cNvSpPr>
          <p:nvPr>
            <p:ph type="dt" sz="half" idx="2"/>
          </p:nvPr>
        </p:nvSpPr>
        <p:spPr bwMode="auto">
          <a:xfrm>
            <a:off x="82296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defRPr/>
            </a:pPr>
            <a:fld id="{7DA3E232-668B-41BF-9399-D3A499D02207}" type="datetimeFigureOut">
              <a:rPr lang="en-US">
                <a:solidFill>
                  <a:srgbClr val="000000"/>
                </a:solidFill>
              </a:rPr>
              <a:pPr fontAlgn="base">
                <a:spcBef>
                  <a:spcPct val="0"/>
                </a:spcBef>
                <a:spcAft>
                  <a:spcPct val="0"/>
                </a:spcAft>
                <a:defRPr/>
              </a:pPr>
              <a:t>6/14/2018</a:t>
            </a:fld>
            <a:endParaRPr lang="en-US">
              <a:solidFill>
                <a:srgbClr val="000000"/>
              </a:solidFill>
            </a:endParaRPr>
          </a:p>
        </p:txBody>
      </p:sp>
      <p:sp>
        <p:nvSpPr>
          <p:cNvPr id="452612" name="Rectangle 4"/>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452613" name="Rectangle 5"/>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defRPr/>
            </a:pPr>
            <a:fld id="{288EAF42-83FB-4947-9D51-DB07B0342C3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22" name="Rectangle 6"/>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3" name="Rectangle 7"/>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cs typeface="Arial" charset="0"/>
        </a:defRPr>
      </a:lvl2pPr>
      <a:lvl3pPr algn="l" rtl="0" eaLnBrk="0" fontAlgn="base" hangingPunct="0">
        <a:spcBef>
          <a:spcPct val="0"/>
        </a:spcBef>
        <a:spcAft>
          <a:spcPct val="0"/>
        </a:spcAft>
        <a:defRPr sz="3600">
          <a:solidFill>
            <a:srgbClr val="FFFF99"/>
          </a:solidFill>
          <a:latin typeface="Arial" charset="0"/>
          <a:cs typeface="Arial" charset="0"/>
        </a:defRPr>
      </a:lvl3pPr>
      <a:lvl4pPr algn="l" rtl="0" eaLnBrk="0" fontAlgn="base" hangingPunct="0">
        <a:spcBef>
          <a:spcPct val="0"/>
        </a:spcBef>
        <a:spcAft>
          <a:spcPct val="0"/>
        </a:spcAft>
        <a:defRPr sz="3600">
          <a:solidFill>
            <a:srgbClr val="FFFF99"/>
          </a:solidFill>
          <a:latin typeface="Arial" charset="0"/>
          <a:cs typeface="Arial" charset="0"/>
        </a:defRPr>
      </a:lvl4pPr>
      <a:lvl5pPr algn="l" rtl="0" eaLnBrk="0" fontAlgn="base" hangingPunct="0">
        <a:spcBef>
          <a:spcPct val="0"/>
        </a:spcBef>
        <a:spcAft>
          <a:spcPct val="0"/>
        </a:spcAft>
        <a:defRPr sz="3600">
          <a:solidFill>
            <a:srgbClr val="FFFF99"/>
          </a:solidFill>
          <a:latin typeface="Arial" charset="0"/>
          <a:cs typeface="Arial" charset="0"/>
        </a:defRPr>
      </a:lvl5pPr>
      <a:lvl6pPr marL="457200" algn="l" rtl="0" fontAlgn="base">
        <a:spcBef>
          <a:spcPct val="0"/>
        </a:spcBef>
        <a:spcAft>
          <a:spcPct val="0"/>
        </a:spcAft>
        <a:defRPr sz="3600">
          <a:solidFill>
            <a:srgbClr val="FFFF99"/>
          </a:solidFill>
          <a:latin typeface="Arial" charset="0"/>
          <a:cs typeface="Arial" charset="0"/>
        </a:defRPr>
      </a:lvl6pPr>
      <a:lvl7pPr marL="914400" algn="l" rtl="0" fontAlgn="base">
        <a:spcBef>
          <a:spcPct val="0"/>
        </a:spcBef>
        <a:spcAft>
          <a:spcPct val="0"/>
        </a:spcAft>
        <a:defRPr sz="3600">
          <a:solidFill>
            <a:srgbClr val="FFFF99"/>
          </a:solidFill>
          <a:latin typeface="Arial" charset="0"/>
          <a:cs typeface="Arial" charset="0"/>
        </a:defRPr>
      </a:lvl7pPr>
      <a:lvl8pPr marL="1371600" algn="l" rtl="0" fontAlgn="base">
        <a:spcBef>
          <a:spcPct val="0"/>
        </a:spcBef>
        <a:spcAft>
          <a:spcPct val="0"/>
        </a:spcAft>
        <a:defRPr sz="3600">
          <a:solidFill>
            <a:srgbClr val="FFFF99"/>
          </a:solidFill>
          <a:latin typeface="Arial" charset="0"/>
          <a:cs typeface="Arial" charset="0"/>
        </a:defRPr>
      </a:lvl8pPr>
      <a:lvl9pPr marL="1828800" algn="l" rtl="0" fontAlgn="base">
        <a:spcBef>
          <a:spcPct val="0"/>
        </a:spcBef>
        <a:spcAft>
          <a:spcPct val="0"/>
        </a:spcAft>
        <a:defRPr sz="3600">
          <a:solidFill>
            <a:srgbClr val="FFFF99"/>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cs typeface="+mn-cs"/>
        </a:defRPr>
      </a:lvl2pPr>
      <a:lvl3pPr marL="1143000" indent="-228600" algn="l" rtl="0" eaLnBrk="0" fontAlgn="base" hangingPunct="0">
        <a:spcBef>
          <a:spcPct val="20000"/>
        </a:spcBef>
        <a:spcAft>
          <a:spcPct val="0"/>
        </a:spcAft>
        <a:buChar char="•"/>
        <a:defRPr sz="2600">
          <a:solidFill>
            <a:schemeClr val="bg1"/>
          </a:solidFill>
          <a:latin typeface="+mn-lt"/>
          <a:cs typeface="+mn-cs"/>
        </a:defRPr>
      </a:lvl3pPr>
      <a:lvl4pPr marL="1600200" indent="-228600" algn="l" rtl="0" eaLnBrk="0" fontAlgn="base" hangingPunct="0">
        <a:spcBef>
          <a:spcPct val="20000"/>
        </a:spcBef>
        <a:spcAft>
          <a:spcPct val="0"/>
        </a:spcAft>
        <a:buChar char="–"/>
        <a:defRPr sz="2400">
          <a:solidFill>
            <a:schemeClr val="bg1"/>
          </a:solidFill>
          <a:latin typeface="+mn-lt"/>
          <a:cs typeface="+mn-cs"/>
        </a:defRPr>
      </a:lvl4pPr>
      <a:lvl5pPr marL="2057400" indent="-228600" algn="l" rtl="0" eaLnBrk="0" fontAlgn="base" hangingPunct="0">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71363" name="Rectangle 3"/>
          <p:cNvSpPr>
            <a:spLocks noGrp="1" noChangeArrowheads="1"/>
          </p:cNvSpPr>
          <p:nvPr>
            <p:ph type="dt" sz="half" idx="2"/>
          </p:nvPr>
        </p:nvSpPr>
        <p:spPr bwMode="auto">
          <a:xfrm>
            <a:off x="82296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defRPr/>
            </a:pPr>
            <a:fld id="{E3EC7BF2-6F02-4B2C-942C-88F320E1E7D9}" type="datetimeFigureOut">
              <a:rPr lang="en-US">
                <a:solidFill>
                  <a:srgbClr val="000000"/>
                </a:solidFill>
              </a:rPr>
              <a:pPr fontAlgn="base">
                <a:spcBef>
                  <a:spcPct val="0"/>
                </a:spcBef>
                <a:spcAft>
                  <a:spcPct val="0"/>
                </a:spcAft>
                <a:defRPr/>
              </a:pPr>
              <a:t>6/14/2018</a:t>
            </a:fld>
            <a:endParaRPr lang="en-US">
              <a:solidFill>
                <a:srgbClr val="000000"/>
              </a:solidFill>
            </a:endParaRPr>
          </a:p>
        </p:txBody>
      </p:sp>
      <p:sp>
        <p:nvSpPr>
          <p:cNvPr id="271364" name="Rectangle 4"/>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271365" name="Rectangle 5"/>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defRPr/>
            </a:pPr>
            <a:fld id="{D6318D1A-8579-4651-9654-67B15A09B66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7174" name="Rectangle 6"/>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5" name="Rectangle 7"/>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7200" algn="l" rtl="0" fontAlgn="base">
        <a:spcBef>
          <a:spcPct val="0"/>
        </a:spcBef>
        <a:spcAft>
          <a:spcPct val="0"/>
        </a:spcAft>
        <a:defRPr sz="3600">
          <a:solidFill>
            <a:srgbClr val="FFFF99"/>
          </a:solidFill>
          <a:latin typeface="Arial" charset="0"/>
        </a:defRPr>
      </a:lvl6pPr>
      <a:lvl7pPr marL="914400" algn="l" rtl="0" fontAlgn="base">
        <a:spcBef>
          <a:spcPct val="0"/>
        </a:spcBef>
        <a:spcAft>
          <a:spcPct val="0"/>
        </a:spcAft>
        <a:defRPr sz="3600">
          <a:solidFill>
            <a:srgbClr val="FFFF99"/>
          </a:solidFill>
          <a:latin typeface="Arial" charset="0"/>
        </a:defRPr>
      </a:lvl7pPr>
      <a:lvl8pPr marL="1371600" algn="l" rtl="0" fontAlgn="base">
        <a:spcBef>
          <a:spcPct val="0"/>
        </a:spcBef>
        <a:spcAft>
          <a:spcPct val="0"/>
        </a:spcAft>
        <a:defRPr sz="3600">
          <a:solidFill>
            <a:srgbClr val="FFFF99"/>
          </a:solidFill>
          <a:latin typeface="Arial" charset="0"/>
        </a:defRPr>
      </a:lvl8pPr>
      <a:lvl9pPr marL="1828800" algn="l" rtl="0" fontAlgn="base">
        <a:spcBef>
          <a:spcPct val="0"/>
        </a:spcBef>
        <a:spcAft>
          <a:spcPct val="0"/>
        </a:spcAft>
        <a:defRPr sz="3600">
          <a:solidFill>
            <a:srgbClr val="FFFF99"/>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defRPr>
      </a:lvl2pPr>
      <a:lvl3pPr marL="1143000" indent="-228600" algn="l" rtl="0" eaLnBrk="0" fontAlgn="base" hangingPunct="0">
        <a:spcBef>
          <a:spcPct val="20000"/>
        </a:spcBef>
        <a:spcAft>
          <a:spcPct val="0"/>
        </a:spcAft>
        <a:buChar char="•"/>
        <a:defRPr sz="26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452611" name="Rectangle 3"/>
          <p:cNvSpPr>
            <a:spLocks noGrp="1" noChangeArrowheads="1"/>
          </p:cNvSpPr>
          <p:nvPr>
            <p:ph type="dt" sz="half" idx="2"/>
          </p:nvPr>
        </p:nvSpPr>
        <p:spPr bwMode="auto">
          <a:xfrm>
            <a:off x="82296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defRPr/>
            </a:pPr>
            <a:fld id="{7DA3E232-668B-41BF-9399-D3A499D02207}" type="datetimeFigureOut">
              <a:rPr lang="en-US">
                <a:solidFill>
                  <a:srgbClr val="000000"/>
                </a:solidFill>
              </a:rPr>
              <a:pPr fontAlgn="base">
                <a:spcBef>
                  <a:spcPct val="0"/>
                </a:spcBef>
                <a:spcAft>
                  <a:spcPct val="0"/>
                </a:spcAft>
                <a:defRPr/>
              </a:pPr>
              <a:t>6/14/2018</a:t>
            </a:fld>
            <a:endParaRPr lang="en-US">
              <a:solidFill>
                <a:srgbClr val="000000"/>
              </a:solidFill>
            </a:endParaRPr>
          </a:p>
        </p:txBody>
      </p:sp>
      <p:sp>
        <p:nvSpPr>
          <p:cNvPr id="452612" name="Rectangle 4"/>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452613" name="Rectangle 5"/>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defRPr/>
            </a:pPr>
            <a:fld id="{288EAF42-83FB-4947-9D51-DB07B0342C3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22" name="Rectangle 6"/>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3" name="Rectangle 7"/>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extLst>
      <p:ext uri="{BB962C8B-B14F-4D97-AF65-F5344CB8AC3E}">
        <p14:creationId xmlns="" xmlns:p14="http://schemas.microsoft.com/office/powerpoint/2010/main" val="233518236"/>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cs typeface="Arial" charset="0"/>
        </a:defRPr>
      </a:lvl2pPr>
      <a:lvl3pPr algn="l" rtl="0" eaLnBrk="0" fontAlgn="base" hangingPunct="0">
        <a:spcBef>
          <a:spcPct val="0"/>
        </a:spcBef>
        <a:spcAft>
          <a:spcPct val="0"/>
        </a:spcAft>
        <a:defRPr sz="3600">
          <a:solidFill>
            <a:srgbClr val="FFFF99"/>
          </a:solidFill>
          <a:latin typeface="Arial" charset="0"/>
          <a:cs typeface="Arial" charset="0"/>
        </a:defRPr>
      </a:lvl3pPr>
      <a:lvl4pPr algn="l" rtl="0" eaLnBrk="0" fontAlgn="base" hangingPunct="0">
        <a:spcBef>
          <a:spcPct val="0"/>
        </a:spcBef>
        <a:spcAft>
          <a:spcPct val="0"/>
        </a:spcAft>
        <a:defRPr sz="3600">
          <a:solidFill>
            <a:srgbClr val="FFFF99"/>
          </a:solidFill>
          <a:latin typeface="Arial" charset="0"/>
          <a:cs typeface="Arial" charset="0"/>
        </a:defRPr>
      </a:lvl4pPr>
      <a:lvl5pPr algn="l" rtl="0" eaLnBrk="0" fontAlgn="base" hangingPunct="0">
        <a:spcBef>
          <a:spcPct val="0"/>
        </a:spcBef>
        <a:spcAft>
          <a:spcPct val="0"/>
        </a:spcAft>
        <a:defRPr sz="3600">
          <a:solidFill>
            <a:srgbClr val="FFFF99"/>
          </a:solidFill>
          <a:latin typeface="Arial" charset="0"/>
          <a:cs typeface="Arial" charset="0"/>
        </a:defRPr>
      </a:lvl5pPr>
      <a:lvl6pPr marL="457200" algn="l" rtl="0" fontAlgn="base">
        <a:spcBef>
          <a:spcPct val="0"/>
        </a:spcBef>
        <a:spcAft>
          <a:spcPct val="0"/>
        </a:spcAft>
        <a:defRPr sz="3600">
          <a:solidFill>
            <a:srgbClr val="FFFF99"/>
          </a:solidFill>
          <a:latin typeface="Arial" charset="0"/>
          <a:cs typeface="Arial" charset="0"/>
        </a:defRPr>
      </a:lvl6pPr>
      <a:lvl7pPr marL="914400" algn="l" rtl="0" fontAlgn="base">
        <a:spcBef>
          <a:spcPct val="0"/>
        </a:spcBef>
        <a:spcAft>
          <a:spcPct val="0"/>
        </a:spcAft>
        <a:defRPr sz="3600">
          <a:solidFill>
            <a:srgbClr val="FFFF99"/>
          </a:solidFill>
          <a:latin typeface="Arial" charset="0"/>
          <a:cs typeface="Arial" charset="0"/>
        </a:defRPr>
      </a:lvl7pPr>
      <a:lvl8pPr marL="1371600" algn="l" rtl="0" fontAlgn="base">
        <a:spcBef>
          <a:spcPct val="0"/>
        </a:spcBef>
        <a:spcAft>
          <a:spcPct val="0"/>
        </a:spcAft>
        <a:defRPr sz="3600">
          <a:solidFill>
            <a:srgbClr val="FFFF99"/>
          </a:solidFill>
          <a:latin typeface="Arial" charset="0"/>
          <a:cs typeface="Arial" charset="0"/>
        </a:defRPr>
      </a:lvl8pPr>
      <a:lvl9pPr marL="1828800" algn="l" rtl="0" fontAlgn="base">
        <a:spcBef>
          <a:spcPct val="0"/>
        </a:spcBef>
        <a:spcAft>
          <a:spcPct val="0"/>
        </a:spcAft>
        <a:defRPr sz="3600">
          <a:solidFill>
            <a:srgbClr val="FFFF99"/>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cs typeface="+mn-cs"/>
        </a:defRPr>
      </a:lvl2pPr>
      <a:lvl3pPr marL="1143000" indent="-228600" algn="l" rtl="0" eaLnBrk="0" fontAlgn="base" hangingPunct="0">
        <a:spcBef>
          <a:spcPct val="20000"/>
        </a:spcBef>
        <a:spcAft>
          <a:spcPct val="0"/>
        </a:spcAft>
        <a:buChar char="•"/>
        <a:defRPr sz="2600">
          <a:solidFill>
            <a:schemeClr val="bg1"/>
          </a:solidFill>
          <a:latin typeface="+mn-lt"/>
          <a:cs typeface="+mn-cs"/>
        </a:defRPr>
      </a:lvl3pPr>
      <a:lvl4pPr marL="1600200" indent="-228600" algn="l" rtl="0" eaLnBrk="0" fontAlgn="base" hangingPunct="0">
        <a:spcBef>
          <a:spcPct val="20000"/>
        </a:spcBef>
        <a:spcAft>
          <a:spcPct val="0"/>
        </a:spcAft>
        <a:buChar char="–"/>
        <a:defRPr sz="2400">
          <a:solidFill>
            <a:schemeClr val="bg1"/>
          </a:solidFill>
          <a:latin typeface="+mn-lt"/>
          <a:cs typeface="+mn-cs"/>
        </a:defRPr>
      </a:lvl4pPr>
      <a:lvl5pPr marL="2057400" indent="-228600" algn="l" rtl="0" eaLnBrk="0" fontAlgn="base" hangingPunct="0">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71363" name="Rectangle 3"/>
          <p:cNvSpPr>
            <a:spLocks noGrp="1" noChangeArrowheads="1"/>
          </p:cNvSpPr>
          <p:nvPr>
            <p:ph type="dt" sz="half" idx="2"/>
          </p:nvPr>
        </p:nvSpPr>
        <p:spPr bwMode="auto">
          <a:xfrm>
            <a:off x="82296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defRPr/>
            </a:pPr>
            <a:fld id="{E3EC7BF2-6F02-4B2C-942C-88F320E1E7D9}" type="datetimeFigureOut">
              <a:rPr lang="en-US">
                <a:solidFill>
                  <a:srgbClr val="000000"/>
                </a:solidFill>
              </a:rPr>
              <a:pPr fontAlgn="base">
                <a:spcBef>
                  <a:spcPct val="0"/>
                </a:spcBef>
                <a:spcAft>
                  <a:spcPct val="0"/>
                </a:spcAft>
                <a:defRPr/>
              </a:pPr>
              <a:t>6/14/2018</a:t>
            </a:fld>
            <a:endParaRPr lang="en-US">
              <a:solidFill>
                <a:srgbClr val="000000"/>
              </a:solidFill>
            </a:endParaRPr>
          </a:p>
        </p:txBody>
      </p:sp>
      <p:sp>
        <p:nvSpPr>
          <p:cNvPr id="271364" name="Rectangle 4"/>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271365" name="Rectangle 5"/>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defRPr/>
            </a:pPr>
            <a:fld id="{D6318D1A-8579-4651-9654-67B15A09B66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7174" name="Rectangle 6"/>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5" name="Rectangle 7"/>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extLst>
      <p:ext uri="{BB962C8B-B14F-4D97-AF65-F5344CB8AC3E}">
        <p14:creationId xmlns="" xmlns:p14="http://schemas.microsoft.com/office/powerpoint/2010/main" val="4209778995"/>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7200" algn="l" rtl="0" fontAlgn="base">
        <a:spcBef>
          <a:spcPct val="0"/>
        </a:spcBef>
        <a:spcAft>
          <a:spcPct val="0"/>
        </a:spcAft>
        <a:defRPr sz="3600">
          <a:solidFill>
            <a:srgbClr val="FFFF99"/>
          </a:solidFill>
          <a:latin typeface="Arial" charset="0"/>
        </a:defRPr>
      </a:lvl6pPr>
      <a:lvl7pPr marL="914400" algn="l" rtl="0" fontAlgn="base">
        <a:spcBef>
          <a:spcPct val="0"/>
        </a:spcBef>
        <a:spcAft>
          <a:spcPct val="0"/>
        </a:spcAft>
        <a:defRPr sz="3600">
          <a:solidFill>
            <a:srgbClr val="FFFF99"/>
          </a:solidFill>
          <a:latin typeface="Arial" charset="0"/>
        </a:defRPr>
      </a:lvl7pPr>
      <a:lvl8pPr marL="1371600" algn="l" rtl="0" fontAlgn="base">
        <a:spcBef>
          <a:spcPct val="0"/>
        </a:spcBef>
        <a:spcAft>
          <a:spcPct val="0"/>
        </a:spcAft>
        <a:defRPr sz="3600">
          <a:solidFill>
            <a:srgbClr val="FFFF99"/>
          </a:solidFill>
          <a:latin typeface="Arial" charset="0"/>
        </a:defRPr>
      </a:lvl8pPr>
      <a:lvl9pPr marL="1828800" algn="l" rtl="0" fontAlgn="base">
        <a:spcBef>
          <a:spcPct val="0"/>
        </a:spcBef>
        <a:spcAft>
          <a:spcPct val="0"/>
        </a:spcAft>
        <a:defRPr sz="3600">
          <a:solidFill>
            <a:srgbClr val="FFFF99"/>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defRPr>
      </a:lvl2pPr>
      <a:lvl3pPr marL="1143000" indent="-228600" algn="l" rtl="0" eaLnBrk="0" fontAlgn="base" hangingPunct="0">
        <a:spcBef>
          <a:spcPct val="20000"/>
        </a:spcBef>
        <a:spcAft>
          <a:spcPct val="0"/>
        </a:spcAft>
        <a:buChar char="•"/>
        <a:defRPr sz="26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5296" y="574675"/>
            <a:ext cx="987552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Mastertitelformat bearbeiten</a:t>
            </a:r>
          </a:p>
        </p:txBody>
      </p:sp>
      <p:sp>
        <p:nvSpPr>
          <p:cNvPr id="8195" name="Rectangle 3"/>
          <p:cNvSpPr>
            <a:spLocks noGrp="1" noChangeArrowheads="1"/>
          </p:cNvSpPr>
          <p:nvPr>
            <p:ph type="body" idx="1"/>
          </p:nvPr>
        </p:nvSpPr>
        <p:spPr bwMode="auto">
          <a:xfrm>
            <a:off x="457200" y="1600201"/>
            <a:ext cx="987552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Mastertextformat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p>
        </p:txBody>
      </p:sp>
    </p:spTree>
    <p:extLst>
      <p:ext uri="{BB962C8B-B14F-4D97-AF65-F5344CB8AC3E}">
        <p14:creationId xmlns="" xmlns:p14="http://schemas.microsoft.com/office/powerpoint/2010/main" val="2490498569"/>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rtl="0" eaLnBrk="0" fontAlgn="base" hangingPunct="0">
        <a:lnSpc>
          <a:spcPct val="95000"/>
        </a:lnSpc>
        <a:spcBef>
          <a:spcPct val="0"/>
        </a:spcBef>
        <a:spcAft>
          <a:spcPct val="0"/>
        </a:spcAft>
        <a:defRPr sz="2600" b="1">
          <a:solidFill>
            <a:srgbClr val="002664"/>
          </a:solidFill>
          <a:latin typeface="+mj-lt"/>
          <a:ea typeface="+mj-ea"/>
          <a:cs typeface="+mj-cs"/>
        </a:defRPr>
      </a:lvl1pPr>
      <a:lvl2pPr algn="l" rtl="0" eaLnBrk="0" fontAlgn="base" hangingPunct="0">
        <a:lnSpc>
          <a:spcPct val="95000"/>
        </a:lnSpc>
        <a:spcBef>
          <a:spcPct val="0"/>
        </a:spcBef>
        <a:spcAft>
          <a:spcPct val="0"/>
        </a:spcAft>
        <a:defRPr sz="2600" b="1">
          <a:solidFill>
            <a:srgbClr val="002664"/>
          </a:solidFill>
          <a:latin typeface="Arial" charset="0"/>
          <a:cs typeface="Arial" charset="0"/>
        </a:defRPr>
      </a:lvl2pPr>
      <a:lvl3pPr algn="l" rtl="0" eaLnBrk="0" fontAlgn="base" hangingPunct="0">
        <a:lnSpc>
          <a:spcPct val="95000"/>
        </a:lnSpc>
        <a:spcBef>
          <a:spcPct val="0"/>
        </a:spcBef>
        <a:spcAft>
          <a:spcPct val="0"/>
        </a:spcAft>
        <a:defRPr sz="2600" b="1">
          <a:solidFill>
            <a:srgbClr val="002664"/>
          </a:solidFill>
          <a:latin typeface="Arial" charset="0"/>
          <a:cs typeface="Arial" charset="0"/>
        </a:defRPr>
      </a:lvl3pPr>
      <a:lvl4pPr algn="l" rtl="0" eaLnBrk="0" fontAlgn="base" hangingPunct="0">
        <a:lnSpc>
          <a:spcPct val="95000"/>
        </a:lnSpc>
        <a:spcBef>
          <a:spcPct val="0"/>
        </a:spcBef>
        <a:spcAft>
          <a:spcPct val="0"/>
        </a:spcAft>
        <a:defRPr sz="2600" b="1">
          <a:solidFill>
            <a:srgbClr val="002664"/>
          </a:solidFill>
          <a:latin typeface="Arial" charset="0"/>
          <a:cs typeface="Arial" charset="0"/>
        </a:defRPr>
      </a:lvl4pPr>
      <a:lvl5pPr algn="l" rtl="0" eaLnBrk="0" fontAlgn="base" hangingPunct="0">
        <a:lnSpc>
          <a:spcPct val="95000"/>
        </a:lnSpc>
        <a:spcBef>
          <a:spcPct val="0"/>
        </a:spcBef>
        <a:spcAft>
          <a:spcPct val="0"/>
        </a:spcAft>
        <a:defRPr sz="2600" b="1">
          <a:solidFill>
            <a:srgbClr val="002664"/>
          </a:solidFill>
          <a:latin typeface="Arial" charset="0"/>
          <a:cs typeface="Arial" charset="0"/>
        </a:defRPr>
      </a:lvl5pPr>
      <a:lvl6pPr marL="457200" algn="l" rtl="0" fontAlgn="base">
        <a:lnSpc>
          <a:spcPct val="95000"/>
        </a:lnSpc>
        <a:spcBef>
          <a:spcPct val="0"/>
        </a:spcBef>
        <a:spcAft>
          <a:spcPct val="0"/>
        </a:spcAft>
        <a:defRPr sz="2600" b="1">
          <a:solidFill>
            <a:srgbClr val="002664"/>
          </a:solidFill>
          <a:latin typeface="Arial" charset="0"/>
          <a:cs typeface="Arial" charset="0"/>
        </a:defRPr>
      </a:lvl6pPr>
      <a:lvl7pPr marL="914400" algn="l" rtl="0" fontAlgn="base">
        <a:lnSpc>
          <a:spcPct val="95000"/>
        </a:lnSpc>
        <a:spcBef>
          <a:spcPct val="0"/>
        </a:spcBef>
        <a:spcAft>
          <a:spcPct val="0"/>
        </a:spcAft>
        <a:defRPr sz="2600" b="1">
          <a:solidFill>
            <a:srgbClr val="002664"/>
          </a:solidFill>
          <a:latin typeface="Arial" charset="0"/>
          <a:cs typeface="Arial" charset="0"/>
        </a:defRPr>
      </a:lvl7pPr>
      <a:lvl8pPr marL="1371600" algn="l" rtl="0" fontAlgn="base">
        <a:lnSpc>
          <a:spcPct val="95000"/>
        </a:lnSpc>
        <a:spcBef>
          <a:spcPct val="0"/>
        </a:spcBef>
        <a:spcAft>
          <a:spcPct val="0"/>
        </a:spcAft>
        <a:defRPr sz="2600" b="1">
          <a:solidFill>
            <a:srgbClr val="002664"/>
          </a:solidFill>
          <a:latin typeface="Arial" charset="0"/>
          <a:cs typeface="Arial" charset="0"/>
        </a:defRPr>
      </a:lvl8pPr>
      <a:lvl9pPr marL="1828800" algn="l" rtl="0" fontAlgn="base">
        <a:lnSpc>
          <a:spcPct val="95000"/>
        </a:lnSpc>
        <a:spcBef>
          <a:spcPct val="0"/>
        </a:spcBef>
        <a:spcAft>
          <a:spcPct val="0"/>
        </a:spcAft>
        <a:defRPr sz="2600" b="1">
          <a:solidFill>
            <a:srgbClr val="002664"/>
          </a:solidFill>
          <a:latin typeface="Arial" charset="0"/>
          <a:cs typeface="Arial" charset="0"/>
        </a:defRPr>
      </a:lvl9pPr>
    </p:titleStyle>
    <p:bodyStyle>
      <a:lvl1pPr marL="227013" indent="-227013" algn="l" rtl="0" eaLnBrk="0" fontAlgn="base" hangingPunct="0">
        <a:spcBef>
          <a:spcPct val="20000"/>
        </a:spcBef>
        <a:spcAft>
          <a:spcPct val="0"/>
        </a:spcAft>
        <a:buChar char="•"/>
        <a:defRPr sz="2000">
          <a:solidFill>
            <a:schemeClr val="tx2"/>
          </a:solidFill>
          <a:latin typeface="+mn-lt"/>
          <a:ea typeface="+mn-ea"/>
          <a:cs typeface="+mn-cs"/>
        </a:defRPr>
      </a:lvl1pPr>
      <a:lvl2pPr marL="687388" indent="-230188" algn="l" rtl="0" eaLnBrk="0" fontAlgn="base" hangingPunct="0">
        <a:spcBef>
          <a:spcPct val="20000"/>
        </a:spcBef>
        <a:spcAft>
          <a:spcPct val="0"/>
        </a:spcAft>
        <a:buChar char="•"/>
        <a:defRPr>
          <a:solidFill>
            <a:schemeClr val="tx2"/>
          </a:solidFill>
          <a:latin typeface="+mn-lt"/>
          <a:cs typeface="+mn-cs"/>
        </a:defRPr>
      </a:lvl2pPr>
      <a:lvl3pPr marL="1143000" indent="-228600" algn="l" rtl="0" eaLnBrk="0" fontAlgn="base" hangingPunct="0">
        <a:spcBef>
          <a:spcPct val="20000"/>
        </a:spcBef>
        <a:spcAft>
          <a:spcPct val="0"/>
        </a:spcAft>
        <a:buChar char="•"/>
        <a:defRPr>
          <a:solidFill>
            <a:schemeClr val="tx2"/>
          </a:solidFill>
          <a:latin typeface="+mn-lt"/>
          <a:cs typeface="+mn-cs"/>
        </a:defRPr>
      </a:lvl3pPr>
      <a:lvl4pPr marL="1600200" indent="-228600" algn="l" rtl="0" eaLnBrk="0" fontAlgn="base" hangingPunct="0">
        <a:spcBef>
          <a:spcPct val="20000"/>
        </a:spcBef>
        <a:spcAft>
          <a:spcPct val="0"/>
        </a:spcAft>
        <a:buChar char="–"/>
        <a:defRPr>
          <a:solidFill>
            <a:schemeClr val="tx2"/>
          </a:solidFill>
          <a:latin typeface="+mn-lt"/>
          <a:cs typeface="+mn-cs"/>
        </a:defRPr>
      </a:lvl4pPr>
      <a:lvl5pPr marL="2057400" indent="-228600" algn="l" rtl="0" eaLnBrk="0" fontAlgn="base" hangingPunct="0">
        <a:spcBef>
          <a:spcPct val="20000"/>
        </a:spcBef>
        <a:spcAft>
          <a:spcPct val="0"/>
        </a:spcAft>
        <a:buFont typeface="Imago" pitchFamily="2" charset="0"/>
        <a:buChar char="–"/>
        <a:defRPr>
          <a:solidFill>
            <a:schemeClr val="tx2"/>
          </a:solidFill>
          <a:latin typeface="+mn-lt"/>
          <a:cs typeface="+mn-cs"/>
        </a:defRPr>
      </a:lvl5pPr>
      <a:lvl6pPr marL="2514600" indent="-228600" algn="l" rtl="0" fontAlgn="base">
        <a:spcBef>
          <a:spcPct val="20000"/>
        </a:spcBef>
        <a:spcAft>
          <a:spcPct val="0"/>
        </a:spcAft>
        <a:buFont typeface="Imago" pitchFamily="2" charset="0"/>
        <a:buChar char="–"/>
        <a:defRPr>
          <a:solidFill>
            <a:schemeClr val="tx2"/>
          </a:solidFill>
          <a:latin typeface="+mn-lt"/>
          <a:cs typeface="+mn-cs"/>
        </a:defRPr>
      </a:lvl6pPr>
      <a:lvl7pPr marL="2971800" indent="-228600" algn="l" rtl="0" fontAlgn="base">
        <a:spcBef>
          <a:spcPct val="20000"/>
        </a:spcBef>
        <a:spcAft>
          <a:spcPct val="0"/>
        </a:spcAft>
        <a:buFont typeface="Imago" pitchFamily="2" charset="0"/>
        <a:buChar char="–"/>
        <a:defRPr>
          <a:solidFill>
            <a:schemeClr val="tx2"/>
          </a:solidFill>
          <a:latin typeface="+mn-lt"/>
          <a:cs typeface="+mn-cs"/>
        </a:defRPr>
      </a:lvl7pPr>
      <a:lvl8pPr marL="3429000" indent="-228600" algn="l" rtl="0" fontAlgn="base">
        <a:spcBef>
          <a:spcPct val="20000"/>
        </a:spcBef>
        <a:spcAft>
          <a:spcPct val="0"/>
        </a:spcAft>
        <a:buFont typeface="Imago" pitchFamily="2" charset="0"/>
        <a:buChar char="–"/>
        <a:defRPr>
          <a:solidFill>
            <a:schemeClr val="tx2"/>
          </a:solidFill>
          <a:latin typeface="+mn-lt"/>
          <a:cs typeface="+mn-cs"/>
        </a:defRPr>
      </a:lvl8pPr>
      <a:lvl9pPr marL="3886200" indent="-228600" algn="l" rtl="0" fontAlgn="base">
        <a:spcBef>
          <a:spcPct val="20000"/>
        </a:spcBef>
        <a:spcAft>
          <a:spcPct val="0"/>
        </a:spcAft>
        <a:buFont typeface="Imago" pitchFamily="2" charset="0"/>
        <a:buChar char="–"/>
        <a:defRPr>
          <a:solidFill>
            <a:schemeClr val="tx2"/>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98120" y="39689"/>
            <a:ext cx="10517506" cy="1011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Click to edit title</a:t>
            </a:r>
          </a:p>
        </p:txBody>
      </p:sp>
      <p:sp>
        <p:nvSpPr>
          <p:cNvPr id="1028" name="Text Box 4"/>
          <p:cNvSpPr txBox="1">
            <a:spLocks noChangeArrowheads="1"/>
          </p:cNvSpPr>
          <p:nvPr/>
        </p:nvSpPr>
        <p:spPr bwMode="auto">
          <a:xfrm>
            <a:off x="10382250" y="6451601"/>
            <a:ext cx="341760"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pPr>
            <a:fld id="{068D5F2C-6B89-4287-9D4C-21FA94E3EA82}" type="slidenum">
              <a:rPr lang="en-US" altLang="de-CH" sz="1000">
                <a:solidFill>
                  <a:srgbClr val="FFFFFF"/>
                </a:solidFill>
                <a:latin typeface="Arial" panose="020B0604020202020204" pitchFamily="34" charset="0"/>
                <a:cs typeface="Arial" panose="020B0604020202020204" pitchFamily="34" charset="0"/>
              </a:rPr>
              <a:pPr fontAlgn="base">
                <a:spcBef>
                  <a:spcPct val="0"/>
                </a:spcBef>
                <a:spcAft>
                  <a:spcPct val="0"/>
                </a:spcAft>
              </a:pPr>
              <a:t>‹#›</a:t>
            </a:fld>
            <a:endParaRPr lang="en-US" altLang="de-CH" sz="1000">
              <a:solidFill>
                <a:srgbClr val="FFFFFF"/>
              </a:solidFill>
              <a:latin typeface="Arial" panose="020B0604020202020204" pitchFamily="34" charset="0"/>
              <a:cs typeface="Arial" panose="020B0604020202020204" pitchFamily="34" charset="0"/>
            </a:endParaRPr>
          </a:p>
        </p:txBody>
      </p:sp>
      <p:sp>
        <p:nvSpPr>
          <p:cNvPr id="22533" name="Rectangle 5"/>
          <p:cNvSpPr>
            <a:spLocks noGrp="1" noChangeArrowheads="1"/>
          </p:cNvSpPr>
          <p:nvPr>
            <p:ph type="body" idx="1"/>
          </p:nvPr>
        </p:nvSpPr>
        <p:spPr bwMode="auto">
          <a:xfrm>
            <a:off x="198120" y="1343025"/>
            <a:ext cx="10547986" cy="167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de-DE" smtClean="0"/>
              <a:t>Normal Text</a:t>
            </a:r>
          </a:p>
          <a:p>
            <a:pPr lvl="1"/>
            <a:r>
              <a:rPr lang="en-US" altLang="de-DE" smtClean="0"/>
              <a:t>First level</a:t>
            </a:r>
          </a:p>
          <a:p>
            <a:pPr lvl="2"/>
            <a:r>
              <a:rPr lang="en-US" altLang="de-DE" smtClean="0"/>
              <a:t>Second level</a:t>
            </a:r>
          </a:p>
          <a:p>
            <a:pPr lvl="3"/>
            <a:r>
              <a:rPr lang="en-US" altLang="de-DE" smtClean="0"/>
              <a:t>Third level</a:t>
            </a:r>
          </a:p>
        </p:txBody>
      </p:sp>
    </p:spTree>
    <p:extLst>
      <p:ext uri="{BB962C8B-B14F-4D97-AF65-F5344CB8AC3E}">
        <p14:creationId xmlns="" xmlns:p14="http://schemas.microsoft.com/office/powerpoint/2010/main" val="839098610"/>
      </p:ext>
    </p:extLst>
  </p:cSld>
  <p:clrMap bg1="dk2" tx1="lt1" bg2="dk1" tx2="lt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Lst>
  <p:transition/>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0" fontAlgn="base" hangingPunct="0">
        <a:spcBef>
          <a:spcPct val="0"/>
        </a:spcBef>
        <a:spcAft>
          <a:spcPct val="0"/>
        </a:spcAft>
        <a:defRPr sz="3200" b="1">
          <a:solidFill>
            <a:schemeClr val="tx2"/>
          </a:solidFill>
          <a:latin typeface="Arial" charset="0"/>
        </a:defRPr>
      </a:lvl6pPr>
      <a:lvl7pPr marL="914400" algn="l" rtl="0" eaLnBrk="0" fontAlgn="base" hangingPunct="0">
        <a:spcBef>
          <a:spcPct val="0"/>
        </a:spcBef>
        <a:spcAft>
          <a:spcPct val="0"/>
        </a:spcAft>
        <a:defRPr sz="3200" b="1">
          <a:solidFill>
            <a:schemeClr val="tx2"/>
          </a:solidFill>
          <a:latin typeface="Arial" charset="0"/>
        </a:defRPr>
      </a:lvl7pPr>
      <a:lvl8pPr marL="1371600" algn="l" rtl="0" eaLnBrk="0" fontAlgn="base" hangingPunct="0">
        <a:spcBef>
          <a:spcPct val="0"/>
        </a:spcBef>
        <a:spcAft>
          <a:spcPct val="0"/>
        </a:spcAft>
        <a:defRPr sz="3200" b="1">
          <a:solidFill>
            <a:schemeClr val="tx2"/>
          </a:solidFill>
          <a:latin typeface="Arial" charset="0"/>
        </a:defRPr>
      </a:lvl8pPr>
      <a:lvl9pPr marL="1828800" algn="l"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0"/>
        </a:spcBef>
        <a:spcAft>
          <a:spcPct val="40000"/>
        </a:spcAft>
        <a:buFont typeface="Symbol" panose="05050102010706020507" pitchFamily="18" charset="2"/>
        <a:defRPr sz="2000" b="1">
          <a:solidFill>
            <a:schemeClr val="tx1"/>
          </a:solidFill>
          <a:latin typeface="+mn-lt"/>
          <a:ea typeface="+mn-ea"/>
          <a:cs typeface="+mn-cs"/>
        </a:defRPr>
      </a:lvl1pPr>
      <a:lvl2pPr marL="287338" indent="-285750" algn="l" rtl="0" eaLnBrk="0" fontAlgn="base" hangingPunct="0">
        <a:spcBef>
          <a:spcPct val="0"/>
        </a:spcBef>
        <a:spcAft>
          <a:spcPct val="40000"/>
        </a:spcAft>
        <a:buFont typeface="Symbol" panose="05050102010706020507" pitchFamily="18" charset="2"/>
        <a:buChar char="·"/>
        <a:defRPr sz="2000" b="1">
          <a:solidFill>
            <a:schemeClr val="tx1"/>
          </a:solidFill>
          <a:latin typeface="+mn-lt"/>
        </a:defRPr>
      </a:lvl2pPr>
      <a:lvl3pPr marL="566738" indent="-277813" algn="l" rtl="0" eaLnBrk="0" fontAlgn="base" hangingPunct="0">
        <a:spcBef>
          <a:spcPct val="0"/>
        </a:spcBef>
        <a:spcAft>
          <a:spcPct val="40000"/>
        </a:spcAft>
        <a:buFont typeface="Symbol" panose="05050102010706020507" pitchFamily="18" charset="2"/>
        <a:buChar char="-"/>
        <a:defRPr sz="2000" b="1">
          <a:solidFill>
            <a:schemeClr val="tx1"/>
          </a:solidFill>
          <a:latin typeface="+mn-lt"/>
        </a:defRPr>
      </a:lvl3pPr>
      <a:lvl4pPr marL="854075" indent="-285750" algn="l" rtl="0" eaLnBrk="0" fontAlgn="base" hangingPunct="0">
        <a:spcBef>
          <a:spcPct val="0"/>
        </a:spcBef>
        <a:spcAft>
          <a:spcPct val="40000"/>
        </a:spcAft>
        <a:buChar char="•"/>
        <a:defRPr sz="2000" b="1">
          <a:solidFill>
            <a:schemeClr val="tx1"/>
          </a:solidFill>
          <a:latin typeface="+mn-lt"/>
        </a:defRPr>
      </a:lvl4pPr>
      <a:lvl5pPr marL="2455863" indent="-284163" algn="l" rtl="0" eaLnBrk="0" fontAlgn="base" hangingPunct="0">
        <a:spcBef>
          <a:spcPct val="0"/>
        </a:spcBef>
        <a:spcAft>
          <a:spcPct val="50000"/>
        </a:spcAft>
        <a:buFont typeface="Symbol" panose="05050102010706020507" pitchFamily="18" charset="2"/>
        <a:buChar char="·"/>
        <a:defRPr sz="2200" b="1">
          <a:solidFill>
            <a:schemeClr val="tx1"/>
          </a:solidFill>
          <a:latin typeface="+mn-lt"/>
        </a:defRPr>
      </a:lvl5pPr>
      <a:lvl6pPr marL="2913063" indent="-284163" algn="l" rtl="0" eaLnBrk="0" fontAlgn="base" hangingPunct="0">
        <a:spcBef>
          <a:spcPct val="0"/>
        </a:spcBef>
        <a:spcAft>
          <a:spcPct val="50000"/>
        </a:spcAft>
        <a:buFont typeface="Symbol" pitchFamily="18" charset="2"/>
        <a:buChar char="·"/>
        <a:defRPr sz="2200" b="1">
          <a:solidFill>
            <a:schemeClr val="tx1"/>
          </a:solidFill>
          <a:latin typeface="+mn-lt"/>
        </a:defRPr>
      </a:lvl6pPr>
      <a:lvl7pPr marL="3370263" indent="-284163" algn="l" rtl="0" eaLnBrk="0" fontAlgn="base" hangingPunct="0">
        <a:spcBef>
          <a:spcPct val="0"/>
        </a:spcBef>
        <a:spcAft>
          <a:spcPct val="50000"/>
        </a:spcAft>
        <a:buFont typeface="Symbol" pitchFamily="18" charset="2"/>
        <a:buChar char="·"/>
        <a:defRPr sz="2200" b="1">
          <a:solidFill>
            <a:schemeClr val="tx1"/>
          </a:solidFill>
          <a:latin typeface="+mn-lt"/>
        </a:defRPr>
      </a:lvl7pPr>
      <a:lvl8pPr marL="3827463" indent="-284163" algn="l" rtl="0" eaLnBrk="0" fontAlgn="base" hangingPunct="0">
        <a:spcBef>
          <a:spcPct val="0"/>
        </a:spcBef>
        <a:spcAft>
          <a:spcPct val="50000"/>
        </a:spcAft>
        <a:buFont typeface="Symbol" pitchFamily="18" charset="2"/>
        <a:buChar char="·"/>
        <a:defRPr sz="2200" b="1">
          <a:solidFill>
            <a:schemeClr val="tx1"/>
          </a:solidFill>
          <a:latin typeface="+mn-lt"/>
        </a:defRPr>
      </a:lvl8pPr>
      <a:lvl9pPr marL="4284663" indent="-284163" algn="l" rtl="0" eaLnBrk="0" fontAlgn="base" hangingPunct="0">
        <a:spcBef>
          <a:spcPct val="0"/>
        </a:spcBef>
        <a:spcAft>
          <a:spcPct val="50000"/>
        </a:spcAft>
        <a:buFont typeface="Symbol" pitchFamily="18" charset="2"/>
        <a:buChar char="·"/>
        <a:defRPr sz="22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5296" y="574675"/>
            <a:ext cx="987552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Mastertitelformat bearbeiten</a:t>
            </a:r>
          </a:p>
        </p:txBody>
      </p:sp>
      <p:sp>
        <p:nvSpPr>
          <p:cNvPr id="5123" name="Rectangle 3"/>
          <p:cNvSpPr>
            <a:spLocks noGrp="1" noChangeArrowheads="1"/>
          </p:cNvSpPr>
          <p:nvPr>
            <p:ph type="body" idx="1"/>
          </p:nvPr>
        </p:nvSpPr>
        <p:spPr bwMode="auto">
          <a:xfrm>
            <a:off x="457200" y="1600201"/>
            <a:ext cx="987552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Mastertextformat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pic>
        <p:nvPicPr>
          <p:cNvPr id="5124" name="Picture 5" descr="Foto_Institut"/>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0018396" y="6307138"/>
            <a:ext cx="653414" cy="361950"/>
          </a:xfrm>
          <a:prstGeom prst="rect">
            <a:avLst/>
          </a:prstGeom>
          <a:noFill/>
          <a:ln>
            <a:noFill/>
          </a:ln>
          <a:effectLst>
            <a:outerShdw dist="35921"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2829248"/>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rtl="0" eaLnBrk="0" fontAlgn="base" hangingPunct="0">
        <a:lnSpc>
          <a:spcPct val="95000"/>
        </a:lnSpc>
        <a:spcBef>
          <a:spcPct val="0"/>
        </a:spcBef>
        <a:spcAft>
          <a:spcPct val="0"/>
        </a:spcAft>
        <a:defRPr sz="2600" b="1">
          <a:solidFill>
            <a:srgbClr val="002664"/>
          </a:solidFill>
          <a:latin typeface="+mj-lt"/>
          <a:ea typeface="+mj-ea"/>
          <a:cs typeface="+mj-cs"/>
        </a:defRPr>
      </a:lvl1pPr>
      <a:lvl2pPr algn="l" rtl="0" eaLnBrk="0" fontAlgn="base" hangingPunct="0">
        <a:lnSpc>
          <a:spcPct val="95000"/>
        </a:lnSpc>
        <a:spcBef>
          <a:spcPct val="0"/>
        </a:spcBef>
        <a:spcAft>
          <a:spcPct val="0"/>
        </a:spcAft>
        <a:defRPr sz="2600" b="1">
          <a:solidFill>
            <a:srgbClr val="002664"/>
          </a:solidFill>
          <a:latin typeface="Arial" charset="0"/>
          <a:cs typeface="Arial" charset="0"/>
        </a:defRPr>
      </a:lvl2pPr>
      <a:lvl3pPr algn="l" rtl="0" eaLnBrk="0" fontAlgn="base" hangingPunct="0">
        <a:lnSpc>
          <a:spcPct val="95000"/>
        </a:lnSpc>
        <a:spcBef>
          <a:spcPct val="0"/>
        </a:spcBef>
        <a:spcAft>
          <a:spcPct val="0"/>
        </a:spcAft>
        <a:defRPr sz="2600" b="1">
          <a:solidFill>
            <a:srgbClr val="002664"/>
          </a:solidFill>
          <a:latin typeface="Arial" charset="0"/>
          <a:cs typeface="Arial" charset="0"/>
        </a:defRPr>
      </a:lvl3pPr>
      <a:lvl4pPr algn="l" rtl="0" eaLnBrk="0" fontAlgn="base" hangingPunct="0">
        <a:lnSpc>
          <a:spcPct val="95000"/>
        </a:lnSpc>
        <a:spcBef>
          <a:spcPct val="0"/>
        </a:spcBef>
        <a:spcAft>
          <a:spcPct val="0"/>
        </a:spcAft>
        <a:defRPr sz="2600" b="1">
          <a:solidFill>
            <a:srgbClr val="002664"/>
          </a:solidFill>
          <a:latin typeface="Arial" charset="0"/>
          <a:cs typeface="Arial" charset="0"/>
        </a:defRPr>
      </a:lvl4pPr>
      <a:lvl5pPr algn="l" rtl="0" eaLnBrk="0" fontAlgn="base" hangingPunct="0">
        <a:lnSpc>
          <a:spcPct val="95000"/>
        </a:lnSpc>
        <a:spcBef>
          <a:spcPct val="0"/>
        </a:spcBef>
        <a:spcAft>
          <a:spcPct val="0"/>
        </a:spcAft>
        <a:defRPr sz="2600" b="1">
          <a:solidFill>
            <a:srgbClr val="002664"/>
          </a:solidFill>
          <a:latin typeface="Arial" charset="0"/>
          <a:cs typeface="Arial" charset="0"/>
        </a:defRPr>
      </a:lvl5pPr>
      <a:lvl6pPr marL="457200" algn="l" rtl="0" fontAlgn="base">
        <a:lnSpc>
          <a:spcPct val="95000"/>
        </a:lnSpc>
        <a:spcBef>
          <a:spcPct val="0"/>
        </a:spcBef>
        <a:spcAft>
          <a:spcPct val="0"/>
        </a:spcAft>
        <a:defRPr sz="2600" b="1">
          <a:solidFill>
            <a:srgbClr val="002664"/>
          </a:solidFill>
          <a:latin typeface="Arial" charset="0"/>
          <a:cs typeface="Arial" charset="0"/>
        </a:defRPr>
      </a:lvl6pPr>
      <a:lvl7pPr marL="914400" algn="l" rtl="0" fontAlgn="base">
        <a:lnSpc>
          <a:spcPct val="95000"/>
        </a:lnSpc>
        <a:spcBef>
          <a:spcPct val="0"/>
        </a:spcBef>
        <a:spcAft>
          <a:spcPct val="0"/>
        </a:spcAft>
        <a:defRPr sz="2600" b="1">
          <a:solidFill>
            <a:srgbClr val="002664"/>
          </a:solidFill>
          <a:latin typeface="Arial" charset="0"/>
          <a:cs typeface="Arial" charset="0"/>
        </a:defRPr>
      </a:lvl7pPr>
      <a:lvl8pPr marL="1371600" algn="l" rtl="0" fontAlgn="base">
        <a:lnSpc>
          <a:spcPct val="95000"/>
        </a:lnSpc>
        <a:spcBef>
          <a:spcPct val="0"/>
        </a:spcBef>
        <a:spcAft>
          <a:spcPct val="0"/>
        </a:spcAft>
        <a:defRPr sz="2600" b="1">
          <a:solidFill>
            <a:srgbClr val="002664"/>
          </a:solidFill>
          <a:latin typeface="Arial" charset="0"/>
          <a:cs typeface="Arial" charset="0"/>
        </a:defRPr>
      </a:lvl8pPr>
      <a:lvl9pPr marL="1828800" algn="l" rtl="0" fontAlgn="base">
        <a:lnSpc>
          <a:spcPct val="95000"/>
        </a:lnSpc>
        <a:spcBef>
          <a:spcPct val="0"/>
        </a:spcBef>
        <a:spcAft>
          <a:spcPct val="0"/>
        </a:spcAft>
        <a:defRPr sz="2600" b="1">
          <a:solidFill>
            <a:srgbClr val="002664"/>
          </a:solidFill>
          <a:latin typeface="Arial" charset="0"/>
          <a:cs typeface="Arial" charset="0"/>
        </a:defRPr>
      </a:lvl9pPr>
    </p:titleStyle>
    <p:bodyStyle>
      <a:lvl1pPr marL="227013" indent="-227013" algn="l" rtl="0" eaLnBrk="0" fontAlgn="base" hangingPunct="0">
        <a:spcBef>
          <a:spcPct val="20000"/>
        </a:spcBef>
        <a:spcAft>
          <a:spcPct val="0"/>
        </a:spcAft>
        <a:buChar char="•"/>
        <a:defRPr sz="2000">
          <a:solidFill>
            <a:schemeClr val="tx2"/>
          </a:solidFill>
          <a:latin typeface="+mn-lt"/>
          <a:ea typeface="+mn-ea"/>
          <a:cs typeface="+mn-cs"/>
        </a:defRPr>
      </a:lvl1pPr>
      <a:lvl2pPr marL="687388" indent="-230188" algn="l" rtl="0" eaLnBrk="0" fontAlgn="base" hangingPunct="0">
        <a:spcBef>
          <a:spcPct val="20000"/>
        </a:spcBef>
        <a:spcAft>
          <a:spcPct val="0"/>
        </a:spcAft>
        <a:buChar char="•"/>
        <a:defRPr>
          <a:solidFill>
            <a:schemeClr val="tx2"/>
          </a:solidFill>
          <a:latin typeface="+mn-lt"/>
          <a:cs typeface="+mn-cs"/>
        </a:defRPr>
      </a:lvl2pPr>
      <a:lvl3pPr marL="1143000" indent="-228600" algn="l" rtl="0" eaLnBrk="0" fontAlgn="base" hangingPunct="0">
        <a:spcBef>
          <a:spcPct val="20000"/>
        </a:spcBef>
        <a:spcAft>
          <a:spcPct val="0"/>
        </a:spcAft>
        <a:buChar char="•"/>
        <a:defRPr>
          <a:solidFill>
            <a:schemeClr val="tx2"/>
          </a:solidFill>
          <a:latin typeface="+mn-lt"/>
          <a:cs typeface="+mn-cs"/>
        </a:defRPr>
      </a:lvl3pPr>
      <a:lvl4pPr marL="1600200" indent="-228600" algn="l" rtl="0" eaLnBrk="0" fontAlgn="base" hangingPunct="0">
        <a:spcBef>
          <a:spcPct val="20000"/>
        </a:spcBef>
        <a:spcAft>
          <a:spcPct val="0"/>
        </a:spcAft>
        <a:buChar char="–"/>
        <a:defRPr>
          <a:solidFill>
            <a:schemeClr val="tx2"/>
          </a:solidFill>
          <a:latin typeface="+mn-lt"/>
          <a:cs typeface="+mn-cs"/>
        </a:defRPr>
      </a:lvl4pPr>
      <a:lvl5pPr marL="2057400" indent="-228600" algn="l" rtl="0" eaLnBrk="0" fontAlgn="base" hangingPunct="0">
        <a:spcBef>
          <a:spcPct val="20000"/>
        </a:spcBef>
        <a:spcAft>
          <a:spcPct val="0"/>
        </a:spcAft>
        <a:buFont typeface="Imago"/>
        <a:buChar char="–"/>
        <a:defRPr>
          <a:solidFill>
            <a:schemeClr val="tx2"/>
          </a:solidFill>
          <a:latin typeface="+mn-lt"/>
          <a:cs typeface="+mn-cs"/>
        </a:defRPr>
      </a:lvl5pPr>
      <a:lvl6pPr marL="2514600" indent="-228600" algn="l" rtl="0" fontAlgn="base">
        <a:spcBef>
          <a:spcPct val="20000"/>
        </a:spcBef>
        <a:spcAft>
          <a:spcPct val="0"/>
        </a:spcAft>
        <a:buFont typeface="Imago" pitchFamily="2" charset="0"/>
        <a:buChar char="–"/>
        <a:defRPr>
          <a:solidFill>
            <a:schemeClr val="tx2"/>
          </a:solidFill>
          <a:latin typeface="+mn-lt"/>
          <a:cs typeface="+mn-cs"/>
        </a:defRPr>
      </a:lvl6pPr>
      <a:lvl7pPr marL="2971800" indent="-228600" algn="l" rtl="0" fontAlgn="base">
        <a:spcBef>
          <a:spcPct val="20000"/>
        </a:spcBef>
        <a:spcAft>
          <a:spcPct val="0"/>
        </a:spcAft>
        <a:buFont typeface="Imago" pitchFamily="2" charset="0"/>
        <a:buChar char="–"/>
        <a:defRPr>
          <a:solidFill>
            <a:schemeClr val="tx2"/>
          </a:solidFill>
          <a:latin typeface="+mn-lt"/>
          <a:cs typeface="+mn-cs"/>
        </a:defRPr>
      </a:lvl7pPr>
      <a:lvl8pPr marL="3429000" indent="-228600" algn="l" rtl="0" fontAlgn="base">
        <a:spcBef>
          <a:spcPct val="20000"/>
        </a:spcBef>
        <a:spcAft>
          <a:spcPct val="0"/>
        </a:spcAft>
        <a:buFont typeface="Imago" pitchFamily="2" charset="0"/>
        <a:buChar char="–"/>
        <a:defRPr>
          <a:solidFill>
            <a:schemeClr val="tx2"/>
          </a:solidFill>
          <a:latin typeface="+mn-lt"/>
          <a:cs typeface="+mn-cs"/>
        </a:defRPr>
      </a:lvl8pPr>
      <a:lvl9pPr marL="3886200" indent="-228600" algn="l" rtl="0" fontAlgn="base">
        <a:spcBef>
          <a:spcPct val="20000"/>
        </a:spcBef>
        <a:spcAft>
          <a:spcPct val="0"/>
        </a:spcAft>
        <a:buFont typeface="Imago" pitchFamily="2" charset="0"/>
        <a:buChar char="–"/>
        <a:defRPr>
          <a:solidFill>
            <a:schemeClr val="tx2"/>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5296" y="574675"/>
            <a:ext cx="987552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Mastertitelformat bearbeiten</a:t>
            </a:r>
          </a:p>
        </p:txBody>
      </p:sp>
      <p:sp>
        <p:nvSpPr>
          <p:cNvPr id="19459" name="Rectangle 3"/>
          <p:cNvSpPr>
            <a:spLocks noGrp="1" noChangeArrowheads="1"/>
          </p:cNvSpPr>
          <p:nvPr>
            <p:ph type="body" idx="1"/>
          </p:nvPr>
        </p:nvSpPr>
        <p:spPr bwMode="auto">
          <a:xfrm>
            <a:off x="457200" y="1600201"/>
            <a:ext cx="987552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Mastertextformat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p>
        </p:txBody>
      </p:sp>
    </p:spTree>
    <p:extLst>
      <p:ext uri="{BB962C8B-B14F-4D97-AF65-F5344CB8AC3E}">
        <p14:creationId xmlns="" xmlns:p14="http://schemas.microsoft.com/office/powerpoint/2010/main" val="2883919554"/>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 id="2147484653" r:id="rId6"/>
    <p:sldLayoutId id="2147484654" r:id="rId7"/>
    <p:sldLayoutId id="2147484655" r:id="rId8"/>
    <p:sldLayoutId id="2147484656" r:id="rId9"/>
    <p:sldLayoutId id="2147484657" r:id="rId10"/>
    <p:sldLayoutId id="2147484658" r:id="rId11"/>
  </p:sldLayoutIdLst>
  <p:txStyles>
    <p:titleStyle>
      <a:lvl1pPr algn="l" rtl="0" eaLnBrk="0" fontAlgn="base" hangingPunct="0">
        <a:lnSpc>
          <a:spcPct val="95000"/>
        </a:lnSpc>
        <a:spcBef>
          <a:spcPct val="0"/>
        </a:spcBef>
        <a:spcAft>
          <a:spcPct val="0"/>
        </a:spcAft>
        <a:defRPr sz="2600" b="1">
          <a:solidFill>
            <a:srgbClr val="002664"/>
          </a:solidFill>
          <a:latin typeface="+mj-lt"/>
          <a:ea typeface="+mj-ea"/>
          <a:cs typeface="+mj-cs"/>
        </a:defRPr>
      </a:lvl1pPr>
      <a:lvl2pPr algn="l" rtl="0" eaLnBrk="0" fontAlgn="base" hangingPunct="0">
        <a:lnSpc>
          <a:spcPct val="95000"/>
        </a:lnSpc>
        <a:spcBef>
          <a:spcPct val="0"/>
        </a:spcBef>
        <a:spcAft>
          <a:spcPct val="0"/>
        </a:spcAft>
        <a:defRPr sz="2600" b="1">
          <a:solidFill>
            <a:srgbClr val="002664"/>
          </a:solidFill>
          <a:latin typeface="Arial" charset="0"/>
          <a:cs typeface="Arial" charset="0"/>
        </a:defRPr>
      </a:lvl2pPr>
      <a:lvl3pPr algn="l" rtl="0" eaLnBrk="0" fontAlgn="base" hangingPunct="0">
        <a:lnSpc>
          <a:spcPct val="95000"/>
        </a:lnSpc>
        <a:spcBef>
          <a:spcPct val="0"/>
        </a:spcBef>
        <a:spcAft>
          <a:spcPct val="0"/>
        </a:spcAft>
        <a:defRPr sz="2600" b="1">
          <a:solidFill>
            <a:srgbClr val="002664"/>
          </a:solidFill>
          <a:latin typeface="Arial" charset="0"/>
          <a:cs typeface="Arial" charset="0"/>
        </a:defRPr>
      </a:lvl3pPr>
      <a:lvl4pPr algn="l" rtl="0" eaLnBrk="0" fontAlgn="base" hangingPunct="0">
        <a:lnSpc>
          <a:spcPct val="95000"/>
        </a:lnSpc>
        <a:spcBef>
          <a:spcPct val="0"/>
        </a:spcBef>
        <a:spcAft>
          <a:spcPct val="0"/>
        </a:spcAft>
        <a:defRPr sz="2600" b="1">
          <a:solidFill>
            <a:srgbClr val="002664"/>
          </a:solidFill>
          <a:latin typeface="Arial" charset="0"/>
          <a:cs typeface="Arial" charset="0"/>
        </a:defRPr>
      </a:lvl4pPr>
      <a:lvl5pPr algn="l" rtl="0" eaLnBrk="0" fontAlgn="base" hangingPunct="0">
        <a:lnSpc>
          <a:spcPct val="95000"/>
        </a:lnSpc>
        <a:spcBef>
          <a:spcPct val="0"/>
        </a:spcBef>
        <a:spcAft>
          <a:spcPct val="0"/>
        </a:spcAft>
        <a:defRPr sz="2600" b="1">
          <a:solidFill>
            <a:srgbClr val="002664"/>
          </a:solidFill>
          <a:latin typeface="Arial" charset="0"/>
          <a:cs typeface="Arial" charset="0"/>
        </a:defRPr>
      </a:lvl5pPr>
      <a:lvl6pPr marL="457200" algn="l" rtl="0" fontAlgn="base">
        <a:lnSpc>
          <a:spcPct val="95000"/>
        </a:lnSpc>
        <a:spcBef>
          <a:spcPct val="0"/>
        </a:spcBef>
        <a:spcAft>
          <a:spcPct val="0"/>
        </a:spcAft>
        <a:defRPr sz="2600" b="1">
          <a:solidFill>
            <a:srgbClr val="002664"/>
          </a:solidFill>
          <a:latin typeface="Arial" charset="0"/>
          <a:cs typeface="Arial" charset="0"/>
        </a:defRPr>
      </a:lvl6pPr>
      <a:lvl7pPr marL="914400" algn="l" rtl="0" fontAlgn="base">
        <a:lnSpc>
          <a:spcPct val="95000"/>
        </a:lnSpc>
        <a:spcBef>
          <a:spcPct val="0"/>
        </a:spcBef>
        <a:spcAft>
          <a:spcPct val="0"/>
        </a:spcAft>
        <a:defRPr sz="2600" b="1">
          <a:solidFill>
            <a:srgbClr val="002664"/>
          </a:solidFill>
          <a:latin typeface="Arial" charset="0"/>
          <a:cs typeface="Arial" charset="0"/>
        </a:defRPr>
      </a:lvl7pPr>
      <a:lvl8pPr marL="1371600" algn="l" rtl="0" fontAlgn="base">
        <a:lnSpc>
          <a:spcPct val="95000"/>
        </a:lnSpc>
        <a:spcBef>
          <a:spcPct val="0"/>
        </a:spcBef>
        <a:spcAft>
          <a:spcPct val="0"/>
        </a:spcAft>
        <a:defRPr sz="2600" b="1">
          <a:solidFill>
            <a:srgbClr val="002664"/>
          </a:solidFill>
          <a:latin typeface="Arial" charset="0"/>
          <a:cs typeface="Arial" charset="0"/>
        </a:defRPr>
      </a:lvl8pPr>
      <a:lvl9pPr marL="1828800" algn="l" rtl="0" fontAlgn="base">
        <a:lnSpc>
          <a:spcPct val="95000"/>
        </a:lnSpc>
        <a:spcBef>
          <a:spcPct val="0"/>
        </a:spcBef>
        <a:spcAft>
          <a:spcPct val="0"/>
        </a:spcAft>
        <a:defRPr sz="2600" b="1">
          <a:solidFill>
            <a:srgbClr val="002664"/>
          </a:solidFill>
          <a:latin typeface="Arial" charset="0"/>
          <a:cs typeface="Arial" charset="0"/>
        </a:defRPr>
      </a:lvl9pPr>
    </p:titleStyle>
    <p:bodyStyle>
      <a:lvl1pPr marL="227013" indent="-227013" algn="l" rtl="0" eaLnBrk="0" fontAlgn="base" hangingPunct="0">
        <a:spcBef>
          <a:spcPct val="20000"/>
        </a:spcBef>
        <a:spcAft>
          <a:spcPct val="0"/>
        </a:spcAft>
        <a:buChar char="•"/>
        <a:defRPr sz="2000">
          <a:solidFill>
            <a:schemeClr val="tx2"/>
          </a:solidFill>
          <a:latin typeface="+mn-lt"/>
          <a:ea typeface="+mn-ea"/>
          <a:cs typeface="+mn-cs"/>
        </a:defRPr>
      </a:lvl1pPr>
      <a:lvl2pPr marL="687388" indent="-230188" algn="l" rtl="0" eaLnBrk="0" fontAlgn="base" hangingPunct="0">
        <a:spcBef>
          <a:spcPct val="20000"/>
        </a:spcBef>
        <a:spcAft>
          <a:spcPct val="0"/>
        </a:spcAft>
        <a:buChar char="•"/>
        <a:defRPr>
          <a:solidFill>
            <a:schemeClr val="tx2"/>
          </a:solidFill>
          <a:latin typeface="+mn-lt"/>
          <a:cs typeface="+mn-cs"/>
        </a:defRPr>
      </a:lvl2pPr>
      <a:lvl3pPr marL="1143000" indent="-228600" algn="l" rtl="0" eaLnBrk="0" fontAlgn="base" hangingPunct="0">
        <a:spcBef>
          <a:spcPct val="20000"/>
        </a:spcBef>
        <a:spcAft>
          <a:spcPct val="0"/>
        </a:spcAft>
        <a:buChar char="•"/>
        <a:defRPr>
          <a:solidFill>
            <a:schemeClr val="tx2"/>
          </a:solidFill>
          <a:latin typeface="+mn-lt"/>
          <a:cs typeface="+mn-cs"/>
        </a:defRPr>
      </a:lvl3pPr>
      <a:lvl4pPr marL="1600200" indent="-228600" algn="l" rtl="0" eaLnBrk="0" fontAlgn="base" hangingPunct="0">
        <a:spcBef>
          <a:spcPct val="20000"/>
        </a:spcBef>
        <a:spcAft>
          <a:spcPct val="0"/>
        </a:spcAft>
        <a:buChar char="–"/>
        <a:defRPr>
          <a:solidFill>
            <a:schemeClr val="tx2"/>
          </a:solidFill>
          <a:latin typeface="+mn-lt"/>
          <a:cs typeface="+mn-cs"/>
        </a:defRPr>
      </a:lvl4pPr>
      <a:lvl5pPr marL="2057400" indent="-228600" algn="l" rtl="0" eaLnBrk="0" fontAlgn="base" hangingPunct="0">
        <a:spcBef>
          <a:spcPct val="20000"/>
        </a:spcBef>
        <a:spcAft>
          <a:spcPct val="0"/>
        </a:spcAft>
        <a:buFont typeface="Imago" pitchFamily="2" charset="0"/>
        <a:buChar char="–"/>
        <a:defRPr>
          <a:solidFill>
            <a:schemeClr val="tx2"/>
          </a:solidFill>
          <a:latin typeface="+mn-lt"/>
          <a:cs typeface="+mn-cs"/>
        </a:defRPr>
      </a:lvl5pPr>
      <a:lvl6pPr marL="2514600" indent="-228600" algn="l" rtl="0" fontAlgn="base">
        <a:spcBef>
          <a:spcPct val="20000"/>
        </a:spcBef>
        <a:spcAft>
          <a:spcPct val="0"/>
        </a:spcAft>
        <a:buFont typeface="Imago" pitchFamily="2" charset="0"/>
        <a:buChar char="–"/>
        <a:defRPr>
          <a:solidFill>
            <a:schemeClr val="tx2"/>
          </a:solidFill>
          <a:latin typeface="+mn-lt"/>
          <a:cs typeface="+mn-cs"/>
        </a:defRPr>
      </a:lvl6pPr>
      <a:lvl7pPr marL="2971800" indent="-228600" algn="l" rtl="0" fontAlgn="base">
        <a:spcBef>
          <a:spcPct val="20000"/>
        </a:spcBef>
        <a:spcAft>
          <a:spcPct val="0"/>
        </a:spcAft>
        <a:buFont typeface="Imago" pitchFamily="2" charset="0"/>
        <a:buChar char="–"/>
        <a:defRPr>
          <a:solidFill>
            <a:schemeClr val="tx2"/>
          </a:solidFill>
          <a:latin typeface="+mn-lt"/>
          <a:cs typeface="+mn-cs"/>
        </a:defRPr>
      </a:lvl7pPr>
      <a:lvl8pPr marL="3429000" indent="-228600" algn="l" rtl="0" fontAlgn="base">
        <a:spcBef>
          <a:spcPct val="20000"/>
        </a:spcBef>
        <a:spcAft>
          <a:spcPct val="0"/>
        </a:spcAft>
        <a:buFont typeface="Imago" pitchFamily="2" charset="0"/>
        <a:buChar char="–"/>
        <a:defRPr>
          <a:solidFill>
            <a:schemeClr val="tx2"/>
          </a:solidFill>
          <a:latin typeface="+mn-lt"/>
          <a:cs typeface="+mn-cs"/>
        </a:defRPr>
      </a:lvl8pPr>
      <a:lvl9pPr marL="3886200" indent="-228600" algn="l" rtl="0" fontAlgn="base">
        <a:spcBef>
          <a:spcPct val="20000"/>
        </a:spcBef>
        <a:spcAft>
          <a:spcPct val="0"/>
        </a:spcAft>
        <a:buFont typeface="Imago" pitchFamily="2" charset="0"/>
        <a:buChar char="–"/>
        <a:defRPr>
          <a:solidFill>
            <a:schemeClr val="tx2"/>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395216" y="381115"/>
            <a:ext cx="8818398" cy="485109"/>
          </a:xfrm>
          <a:prstGeom prst="rect">
            <a:avLst/>
          </a:prstGeom>
        </p:spPr>
        <p:txBody>
          <a:bodyPr vert="horz" lIns="0" tIns="0" rIns="0" bIns="0" rtlCol="0" anchor="b">
            <a:noAutofit/>
          </a:bodyPr>
          <a:lstStyle/>
          <a:p>
            <a:endParaRPr lang="en-US" noProof="0" dirty="0"/>
          </a:p>
        </p:txBody>
      </p:sp>
      <p:sp>
        <p:nvSpPr>
          <p:cNvPr id="3" name="Textplatzhalter 2"/>
          <p:cNvSpPr>
            <a:spLocks noGrp="1"/>
          </p:cNvSpPr>
          <p:nvPr>
            <p:ph type="body" idx="1"/>
          </p:nvPr>
        </p:nvSpPr>
        <p:spPr bwMode="gray">
          <a:xfrm>
            <a:off x="413768" y="1622428"/>
            <a:ext cx="10116061" cy="453311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Fußzeilenplatzhalter 4"/>
          <p:cNvSpPr>
            <a:spLocks noGrp="1"/>
          </p:cNvSpPr>
          <p:nvPr>
            <p:ph type="ftr" sz="quarter" idx="3"/>
          </p:nvPr>
        </p:nvSpPr>
        <p:spPr bwMode="gray">
          <a:xfrm>
            <a:off x="1129484" y="6424638"/>
            <a:ext cx="7273385" cy="433387"/>
          </a:xfrm>
          <a:prstGeom prst="rect">
            <a:avLst/>
          </a:prstGeom>
        </p:spPr>
        <p:txBody>
          <a:bodyPr lIns="0" tIns="0" rIns="0" bIns="0" anchor="ctr"/>
          <a:lstStyle>
            <a:lvl1pPr algn="l">
              <a:defRPr sz="800">
                <a:solidFill>
                  <a:schemeClr val="tx1"/>
                </a:solidFill>
              </a:defRPr>
            </a:lvl1pPr>
            <a:lvl2pPr marL="0" indent="0">
              <a:defRPr sz="800">
                <a:solidFill>
                  <a:schemeClr val="tx1"/>
                </a:solidFill>
              </a:defRPr>
            </a:lvl2pPr>
            <a:lvl3pPr marL="1586" indent="0">
              <a:defRPr sz="800">
                <a:solidFill>
                  <a:schemeClr val="tx1"/>
                </a:solidFill>
              </a:defRPr>
            </a:lvl3pPr>
            <a:lvl4pPr marL="3171" indent="0">
              <a:defRPr sz="800">
                <a:solidFill>
                  <a:schemeClr val="tx1"/>
                </a:solidFill>
              </a:defRPr>
            </a:lvl4pPr>
            <a:lvl5pPr marL="3171" indent="0">
              <a:defRPr sz="800">
                <a:solidFill>
                  <a:schemeClr val="tx1"/>
                </a:solidFill>
              </a:defRPr>
            </a:lvl5pPr>
            <a:lvl6pPr marL="0" indent="0">
              <a:defRPr sz="800">
                <a:solidFill>
                  <a:schemeClr val="tx1"/>
                </a:solidFill>
              </a:defRPr>
            </a:lvl6pPr>
            <a:lvl7pPr marL="0" indent="0" algn="l">
              <a:defRPr sz="800">
                <a:solidFill>
                  <a:schemeClr val="tx1"/>
                </a:solidFill>
              </a:defRPr>
            </a:lvl7pPr>
            <a:lvl8pPr marL="0" indent="0">
              <a:defRPr sz="800">
                <a:solidFill>
                  <a:schemeClr val="tx1"/>
                </a:solidFill>
              </a:defRPr>
            </a:lvl8pPr>
            <a:lvl9pPr marL="0" indent="0">
              <a:defRPr sz="800"/>
            </a:lvl9pPr>
          </a:lstStyle>
          <a:p>
            <a:pPr defTabSz="1217332"/>
            <a:endParaRPr lang="en-US" dirty="0">
              <a:solidFill>
                <a:srgbClr val="4D4D4D"/>
              </a:solidFill>
            </a:endParaRPr>
          </a:p>
        </p:txBody>
      </p:sp>
      <p:sp>
        <p:nvSpPr>
          <p:cNvPr id="4" name="Foliennummernplatzhalter 3"/>
          <p:cNvSpPr>
            <a:spLocks noGrp="1"/>
          </p:cNvSpPr>
          <p:nvPr>
            <p:ph type="sldNum" sz="quarter" idx="4"/>
          </p:nvPr>
        </p:nvSpPr>
        <p:spPr bwMode="gray">
          <a:xfrm>
            <a:off x="427302" y="6424638"/>
            <a:ext cx="685040" cy="433387"/>
          </a:xfrm>
          <a:prstGeom prst="rect">
            <a:avLst/>
          </a:prstGeom>
        </p:spPr>
        <p:txBody>
          <a:bodyPr vert="horz" lIns="0" tIns="0" rIns="0" bIns="0" rtlCol="0" anchor="ctr"/>
          <a:lstStyle>
            <a:lvl1pPr algn="l">
              <a:defRPr sz="800">
                <a:solidFill>
                  <a:schemeClr val="tx1"/>
                </a:solidFill>
              </a:defRPr>
            </a:lvl1pPr>
            <a:lvl2pPr marL="1586" indent="0" algn="l">
              <a:defRPr sz="800">
                <a:solidFill>
                  <a:schemeClr val="tx1"/>
                </a:solidFill>
              </a:defRPr>
            </a:lvl2pPr>
            <a:lvl3pPr marL="0" indent="0" algn="l">
              <a:defRPr sz="800">
                <a:solidFill>
                  <a:schemeClr val="tx1"/>
                </a:solidFill>
              </a:defRPr>
            </a:lvl3pPr>
            <a:lvl4pPr marL="0" indent="0" algn="l">
              <a:defRPr sz="800">
                <a:solidFill>
                  <a:schemeClr val="tx1"/>
                </a:solidFill>
              </a:defRPr>
            </a:lvl4pPr>
            <a:lvl5pPr marL="0" indent="0" algn="l">
              <a:defRPr sz="800">
                <a:solidFill>
                  <a:schemeClr val="tx1"/>
                </a:solidFill>
              </a:defRPr>
            </a:lvl5pPr>
            <a:lvl6pPr marL="0" indent="0" algn="l">
              <a:defRPr sz="800">
                <a:solidFill>
                  <a:schemeClr val="tx1"/>
                </a:solidFill>
              </a:defRPr>
            </a:lvl6pPr>
            <a:lvl7pPr marL="0" indent="0" algn="l">
              <a:defRPr sz="800">
                <a:solidFill>
                  <a:schemeClr val="tx1"/>
                </a:solidFill>
              </a:defRPr>
            </a:lvl7pPr>
            <a:lvl8pPr marL="0" indent="0" algn="l">
              <a:defRPr sz="800">
                <a:solidFill>
                  <a:schemeClr val="tx1"/>
                </a:solidFill>
              </a:defRPr>
            </a:lvl8pPr>
            <a:lvl9pPr marL="0" indent="0" algn="l">
              <a:defRPr sz="800">
                <a:solidFill>
                  <a:schemeClr val="tx1"/>
                </a:solidFill>
              </a:defRPr>
            </a:lvl9pPr>
          </a:lstStyle>
          <a:p>
            <a:pPr defTabSz="1217332"/>
            <a:r>
              <a:rPr lang="en-US" smtClean="0">
                <a:solidFill>
                  <a:srgbClr val="4D4D4D"/>
                </a:solidFill>
              </a:rPr>
              <a:t>Page </a:t>
            </a:r>
            <a:fld id="{87F334AE-4EAC-4C2D-A638-92A76F09FCC4}" type="slidenum">
              <a:rPr lang="en-US" smtClean="0">
                <a:solidFill>
                  <a:srgbClr val="4D4D4D"/>
                </a:solidFill>
              </a:rPr>
              <a:pPr defTabSz="1217332"/>
              <a:t>‹#›</a:t>
            </a:fld>
            <a:endParaRPr lang="en-US" dirty="0">
              <a:solidFill>
                <a:srgbClr val="4D4D4D"/>
              </a:solidFill>
            </a:endParaRPr>
          </a:p>
        </p:txBody>
      </p:sp>
      <p:sp>
        <p:nvSpPr>
          <p:cNvPr id="9" name="Rectangle 8"/>
          <p:cNvSpPr/>
          <p:nvPr userDrawn="1"/>
        </p:nvSpPr>
        <p:spPr>
          <a:xfrm>
            <a:off x="1463041" y="6657947"/>
            <a:ext cx="1083941" cy="200051"/>
          </a:xfrm>
          <a:prstGeom prst="rect">
            <a:avLst/>
          </a:prstGeom>
        </p:spPr>
        <p:txBody>
          <a:bodyPr wrap="none" lIns="91435" tIns="45718" rIns="91435" bIns="45718">
            <a:spAutoFit/>
          </a:bodyPr>
          <a:lstStyle/>
          <a:p>
            <a:pPr defTabSz="912498" fontAlgn="t"/>
            <a:r>
              <a:rPr lang="en-US" sz="700" dirty="0" smtClean="0">
                <a:solidFill>
                  <a:srgbClr val="4D4D4D"/>
                </a:solidFill>
              </a:rPr>
              <a:t>L.IN.MA.02.2017.0045</a:t>
            </a:r>
            <a:endParaRPr lang="en-US" sz="700" dirty="0">
              <a:solidFill>
                <a:srgbClr val="4D4D4D"/>
              </a:solidFill>
            </a:endParaRPr>
          </a:p>
        </p:txBody>
      </p:sp>
    </p:spTree>
    <p:extLst>
      <p:ext uri="{BB962C8B-B14F-4D97-AF65-F5344CB8AC3E}">
        <p14:creationId xmlns="" xmlns:p14="http://schemas.microsoft.com/office/powerpoint/2010/main" val="881405444"/>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 id="2147484672" r:id="rId12"/>
    <p:sldLayoutId id="2147484673" r:id="rId13"/>
    <p:sldLayoutId id="2147484674" r:id="rId14"/>
    <p:sldLayoutId id="2147484675" r:id="rId15"/>
    <p:sldLayoutId id="2147484676" r:id="rId16"/>
    <p:sldLayoutId id="2147484682"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1217332"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1217332" rtl="0" eaLnBrk="1" latinLnBrk="0" hangingPunct="1">
        <a:spcBef>
          <a:spcPts val="300"/>
        </a:spcBef>
        <a:spcAft>
          <a:spcPts val="599"/>
        </a:spcAft>
        <a:buClr>
          <a:schemeClr val="accent2"/>
        </a:buClr>
        <a:buSzPct val="110000"/>
        <a:buFont typeface="Arial" pitchFamily="34" charset="0"/>
        <a:buNone/>
        <a:defRPr sz="1800" kern="1200" baseline="0">
          <a:solidFill>
            <a:schemeClr val="tx1"/>
          </a:solidFill>
          <a:latin typeface="+mn-lt"/>
          <a:ea typeface="+mn-ea"/>
          <a:cs typeface="+mn-cs"/>
        </a:defRPr>
      </a:lvl1pPr>
      <a:lvl2pPr marL="268962" indent="-268962" algn="l" defTabSz="1217332" rtl="0" eaLnBrk="1" latinLnBrk="0" hangingPunct="1">
        <a:spcBef>
          <a:spcPts val="300"/>
        </a:spcBef>
        <a:spcAft>
          <a:spcPts val="599"/>
        </a:spcAft>
        <a:buClr>
          <a:schemeClr val="accent1"/>
        </a:buClr>
        <a:buSzPct val="110000"/>
        <a:buFont typeface="Arial" pitchFamily="34" charset="0"/>
        <a:buChar char="•"/>
        <a:defRPr sz="1800" kern="1200">
          <a:solidFill>
            <a:schemeClr val="tx1"/>
          </a:solidFill>
          <a:latin typeface="+mn-lt"/>
          <a:ea typeface="+mn-ea"/>
          <a:cs typeface="+mn-cs"/>
        </a:defRPr>
      </a:lvl2pPr>
      <a:lvl3pPr marL="537929" indent="-268962" algn="l" defTabSz="1217332" rtl="0" eaLnBrk="1" latinLnBrk="0" hangingPunct="1">
        <a:spcBef>
          <a:spcPts val="300"/>
        </a:spcBef>
        <a:spcAft>
          <a:spcPts val="599"/>
        </a:spcAft>
        <a:buClr>
          <a:srgbClr val="6BC200"/>
        </a:buClr>
        <a:buSzPct val="110000"/>
        <a:buFont typeface="Arial" pitchFamily="34" charset="0"/>
        <a:buChar char="•"/>
        <a:defRPr sz="1800" kern="1200">
          <a:solidFill>
            <a:schemeClr val="tx1"/>
          </a:solidFill>
          <a:latin typeface="+mn-lt"/>
          <a:ea typeface="+mn-ea"/>
          <a:cs typeface="+mn-cs"/>
        </a:defRPr>
      </a:lvl3pPr>
      <a:lvl4pPr marL="806891" indent="-268962" algn="l" defTabSz="1217332" rtl="0" eaLnBrk="1" latinLnBrk="0" hangingPunct="1">
        <a:spcBef>
          <a:spcPts val="300"/>
        </a:spcBef>
        <a:spcAft>
          <a:spcPts val="599"/>
        </a:spcAft>
        <a:buClr>
          <a:schemeClr val="accent5"/>
        </a:buClr>
        <a:buSzPct val="110000"/>
        <a:buFont typeface="Arial" pitchFamily="34" charset="0"/>
        <a:buChar char="•"/>
        <a:defRPr sz="1800" kern="1200">
          <a:solidFill>
            <a:schemeClr val="tx1"/>
          </a:solidFill>
          <a:latin typeface="+mn-lt"/>
          <a:ea typeface="+mn-ea"/>
          <a:cs typeface="+mn-cs"/>
        </a:defRPr>
      </a:lvl4pPr>
      <a:lvl5pPr marL="1075855" indent="-268962" algn="l" defTabSz="1217332" rtl="0" eaLnBrk="1" latinLnBrk="0" hangingPunct="1">
        <a:spcBef>
          <a:spcPts val="300"/>
        </a:spcBef>
        <a:spcAft>
          <a:spcPts val="599"/>
        </a:spcAft>
        <a:buClr>
          <a:schemeClr val="accent6"/>
        </a:buClr>
        <a:buSzPct val="110000"/>
        <a:buFont typeface="Arial" pitchFamily="34" charset="0"/>
        <a:buChar char="•"/>
        <a:defRPr sz="1800" kern="1200">
          <a:solidFill>
            <a:schemeClr val="tx1"/>
          </a:solidFill>
          <a:latin typeface="+mn-lt"/>
          <a:ea typeface="+mn-ea"/>
          <a:cs typeface="+mn-cs"/>
        </a:defRPr>
      </a:lvl5pPr>
      <a:lvl6pPr marL="1076353" indent="-269086" algn="l" defTabSz="1217332" rtl="0" eaLnBrk="1" latinLnBrk="0" hangingPunct="1">
        <a:spcBef>
          <a:spcPts val="300"/>
        </a:spcBef>
        <a:spcAft>
          <a:spcPts val="599"/>
        </a:spcAft>
        <a:buClr>
          <a:schemeClr val="accent6"/>
        </a:buClr>
        <a:buSzPct val="110000"/>
        <a:buFont typeface="Arial" pitchFamily="34" charset="0"/>
        <a:buChar char="•"/>
        <a:defRPr sz="1800" kern="1200">
          <a:solidFill>
            <a:schemeClr val="tx1"/>
          </a:solidFill>
          <a:latin typeface="+mn-lt"/>
          <a:ea typeface="+mn-ea"/>
          <a:cs typeface="+mn-cs"/>
        </a:defRPr>
      </a:lvl6pPr>
      <a:lvl7pPr marL="1076353" indent="-269086" algn="l" defTabSz="1217332" rtl="0" eaLnBrk="1" latinLnBrk="0" hangingPunct="1">
        <a:spcBef>
          <a:spcPts val="300"/>
        </a:spcBef>
        <a:spcAft>
          <a:spcPts val="599"/>
        </a:spcAft>
        <a:buClr>
          <a:schemeClr val="accent6"/>
        </a:buClr>
        <a:buSzPct val="110000"/>
        <a:buFont typeface="Arial" pitchFamily="34" charset="0"/>
        <a:buChar char="•"/>
        <a:defRPr sz="1800" kern="1200">
          <a:solidFill>
            <a:schemeClr val="tx1"/>
          </a:solidFill>
          <a:latin typeface="+mn-lt"/>
          <a:ea typeface="+mn-ea"/>
          <a:cs typeface="+mn-cs"/>
        </a:defRPr>
      </a:lvl7pPr>
      <a:lvl8pPr marL="1076353" indent="-269086" algn="l" defTabSz="1217332" rtl="0" eaLnBrk="1" latinLnBrk="0" hangingPunct="1">
        <a:spcBef>
          <a:spcPts val="300"/>
        </a:spcBef>
        <a:spcAft>
          <a:spcPts val="599"/>
        </a:spcAft>
        <a:buClr>
          <a:schemeClr val="accent6"/>
        </a:buClr>
        <a:buSzPct val="110000"/>
        <a:buFont typeface="Arial" pitchFamily="34" charset="0"/>
        <a:buChar char="•"/>
        <a:defRPr sz="1800" kern="1200">
          <a:solidFill>
            <a:schemeClr val="tx1"/>
          </a:solidFill>
          <a:latin typeface="+mn-lt"/>
          <a:ea typeface="+mn-ea"/>
          <a:cs typeface="+mn-cs"/>
        </a:defRPr>
      </a:lvl8pPr>
      <a:lvl9pPr marL="1076353" indent="-269086" algn="l" defTabSz="1217332" rtl="0" eaLnBrk="1" latinLnBrk="0" hangingPunct="1">
        <a:spcBef>
          <a:spcPts val="300"/>
        </a:spcBef>
        <a:spcAft>
          <a:spcPts val="599"/>
        </a:spcAft>
        <a:buClr>
          <a:schemeClr val="accent6"/>
        </a:buClr>
        <a:buSzPct val="110000"/>
        <a:buFont typeface="Arial" pitchFamily="34" charset="0"/>
        <a:buChar char="•"/>
        <a:defRPr sz="1800" kern="1200">
          <a:solidFill>
            <a:schemeClr val="tx1"/>
          </a:solidFill>
          <a:latin typeface="+mn-lt"/>
          <a:ea typeface="+mn-ea"/>
          <a:cs typeface="+mn-cs"/>
        </a:defRPr>
      </a:lvl9pPr>
    </p:bodyStyle>
    <p:otherStyle>
      <a:defPPr>
        <a:defRPr lang="de-DE"/>
      </a:defPPr>
      <a:lvl1pPr marL="0" algn="l" defTabSz="1217332" rtl="0" eaLnBrk="1" latinLnBrk="0" hangingPunct="1">
        <a:defRPr sz="2400" kern="1200">
          <a:solidFill>
            <a:schemeClr val="tx1"/>
          </a:solidFill>
          <a:latin typeface="+mn-lt"/>
          <a:ea typeface="+mn-ea"/>
          <a:cs typeface="+mn-cs"/>
        </a:defRPr>
      </a:lvl1pPr>
      <a:lvl2pPr marL="608668" algn="l" defTabSz="1217332" rtl="0" eaLnBrk="1" latinLnBrk="0" hangingPunct="1">
        <a:defRPr sz="2400" kern="1200">
          <a:solidFill>
            <a:schemeClr val="tx1"/>
          </a:solidFill>
          <a:latin typeface="+mn-lt"/>
          <a:ea typeface="+mn-ea"/>
          <a:cs typeface="+mn-cs"/>
        </a:defRPr>
      </a:lvl2pPr>
      <a:lvl3pPr marL="1217332" algn="l" defTabSz="1217332" rtl="0" eaLnBrk="1" latinLnBrk="0" hangingPunct="1">
        <a:defRPr sz="2400" kern="1200">
          <a:solidFill>
            <a:schemeClr val="tx1"/>
          </a:solidFill>
          <a:latin typeface="+mn-lt"/>
          <a:ea typeface="+mn-ea"/>
          <a:cs typeface="+mn-cs"/>
        </a:defRPr>
      </a:lvl3pPr>
      <a:lvl4pPr marL="1825999" algn="l" defTabSz="1217332" rtl="0" eaLnBrk="1" latinLnBrk="0" hangingPunct="1">
        <a:defRPr sz="2400" kern="1200">
          <a:solidFill>
            <a:schemeClr val="tx1"/>
          </a:solidFill>
          <a:latin typeface="+mn-lt"/>
          <a:ea typeface="+mn-ea"/>
          <a:cs typeface="+mn-cs"/>
        </a:defRPr>
      </a:lvl4pPr>
      <a:lvl5pPr marL="2434662" algn="l" defTabSz="1217332" rtl="0" eaLnBrk="1" latinLnBrk="0" hangingPunct="1">
        <a:defRPr sz="2400" kern="1200">
          <a:solidFill>
            <a:schemeClr val="tx1"/>
          </a:solidFill>
          <a:latin typeface="+mn-lt"/>
          <a:ea typeface="+mn-ea"/>
          <a:cs typeface="+mn-cs"/>
        </a:defRPr>
      </a:lvl5pPr>
      <a:lvl6pPr marL="3043329" algn="l" defTabSz="1217332" rtl="0" eaLnBrk="1" latinLnBrk="0" hangingPunct="1">
        <a:defRPr sz="2400" kern="1200">
          <a:solidFill>
            <a:schemeClr val="tx1"/>
          </a:solidFill>
          <a:latin typeface="+mn-lt"/>
          <a:ea typeface="+mn-ea"/>
          <a:cs typeface="+mn-cs"/>
        </a:defRPr>
      </a:lvl6pPr>
      <a:lvl7pPr marL="3651997" algn="l" defTabSz="1217332" rtl="0" eaLnBrk="1" latinLnBrk="0" hangingPunct="1">
        <a:defRPr sz="2400" kern="1200">
          <a:solidFill>
            <a:schemeClr val="tx1"/>
          </a:solidFill>
          <a:latin typeface="+mn-lt"/>
          <a:ea typeface="+mn-ea"/>
          <a:cs typeface="+mn-cs"/>
        </a:defRPr>
      </a:lvl7pPr>
      <a:lvl8pPr marL="4260660" algn="l" defTabSz="1217332" rtl="0" eaLnBrk="1" latinLnBrk="0" hangingPunct="1">
        <a:defRPr sz="2400" kern="1200">
          <a:solidFill>
            <a:schemeClr val="tx1"/>
          </a:solidFill>
          <a:latin typeface="+mn-lt"/>
          <a:ea typeface="+mn-ea"/>
          <a:cs typeface="+mn-cs"/>
        </a:defRPr>
      </a:lvl8pPr>
      <a:lvl9pPr marL="4869325" algn="l" defTabSz="1217332"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25" userDrawn="1">
          <p15:clr>
            <a:srgbClr val="F26B43"/>
          </p15:clr>
        </p15:guide>
        <p15:guide id="2" pos="307" userDrawn="1">
          <p15:clr>
            <a:srgbClr val="F26B43"/>
          </p15:clr>
        </p15:guide>
        <p15:guide id="3" pos="7384" userDrawn="1">
          <p15:clr>
            <a:srgbClr val="F26B43"/>
          </p15:clr>
        </p15:guide>
        <p15:guide id="4" pos="3755" userDrawn="1">
          <p15:clr>
            <a:srgbClr val="F26B43"/>
          </p15:clr>
        </p15:guide>
        <p15:guide id="5" pos="3936" userDrawn="1">
          <p15:clr>
            <a:srgbClr val="F26B43"/>
          </p15:clr>
        </p15:guide>
        <p15:guide id="6" pos="4955" userDrawn="1">
          <p15:clr>
            <a:srgbClr val="F26B43"/>
          </p15:clr>
        </p15:guide>
        <p15:guide id="7" pos="5172" userDrawn="1">
          <p15:clr>
            <a:srgbClr val="F26B43"/>
          </p15:clr>
        </p15:guide>
        <p15:guide id="8" pos="2519" userDrawn="1">
          <p15:clr>
            <a:srgbClr val="F26B43"/>
          </p15:clr>
        </p15:guide>
        <p15:guide id="9" pos="2735" userDrawn="1">
          <p15:clr>
            <a:srgbClr val="F26B43"/>
          </p15:clr>
        </p15:guide>
        <p15:guide id="10" orient="horz" pos="2347" userDrawn="1">
          <p15:clr>
            <a:srgbClr val="F26B43"/>
          </p15:clr>
        </p15:guide>
        <p15:guide id="11" orient="horz" pos="2567" userDrawn="1">
          <p15:clr>
            <a:srgbClr val="F26B43"/>
          </p15:clr>
        </p15:guide>
        <p15:guide id="12" orient="horz" pos="3890" userDrawn="1">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548640" y="1600205"/>
            <a:ext cx="987552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548640" y="6356357"/>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solidFill>
                  <a:prstClr val="black">
                    <a:tint val="75000"/>
                  </a:prstClr>
                </a:solidFill>
              </a:rPr>
              <a:pPr/>
              <a:t>14.06.2018</a:t>
            </a:fld>
            <a:endParaRPr lang="de-DE">
              <a:solidFill>
                <a:prstClr val="black">
                  <a:tint val="75000"/>
                </a:prstClr>
              </a:solidFill>
            </a:endParaRPr>
          </a:p>
        </p:txBody>
      </p:sp>
      <p:sp>
        <p:nvSpPr>
          <p:cNvPr id="5" name="Fußzeilenplatzhalter 4"/>
          <p:cNvSpPr>
            <a:spLocks noGrp="1"/>
          </p:cNvSpPr>
          <p:nvPr>
            <p:ph type="ftr" sz="quarter" idx="3"/>
          </p:nvPr>
        </p:nvSpPr>
        <p:spPr>
          <a:xfrm>
            <a:off x="3749040" y="6356357"/>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7863840" y="6356357"/>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
        <p:nvSpPr>
          <p:cNvPr id="7" name="Rectangle 6"/>
          <p:cNvSpPr/>
          <p:nvPr userDrawn="1"/>
        </p:nvSpPr>
        <p:spPr>
          <a:xfrm>
            <a:off x="0" y="6696724"/>
            <a:ext cx="1282723" cy="215444"/>
          </a:xfrm>
          <a:prstGeom prst="rect">
            <a:avLst/>
          </a:prstGeom>
        </p:spPr>
        <p:txBody>
          <a:bodyPr wrap="none">
            <a:spAutoFit/>
          </a:bodyPr>
          <a:lstStyle/>
          <a:p>
            <a:r>
              <a:rPr lang="en-US" sz="800" kern="1200" dirty="0" smtClean="0">
                <a:solidFill>
                  <a:schemeClr val="tx1"/>
                </a:solidFill>
                <a:effectLst/>
                <a:latin typeface="+mn-lt"/>
                <a:ea typeface="+mn-ea"/>
                <a:cs typeface="+mn-cs"/>
              </a:rPr>
              <a:t>L.IN.MKT.03.2018.0525</a:t>
            </a:r>
            <a:endParaRPr lang="en-US" sz="800" dirty="0"/>
          </a:p>
        </p:txBody>
      </p:sp>
    </p:spTree>
    <p:extLst>
      <p:ext uri="{BB962C8B-B14F-4D97-AF65-F5344CB8AC3E}">
        <p14:creationId xmlns="" xmlns:p14="http://schemas.microsoft.com/office/powerpoint/2010/main" val="515273673"/>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9" r:id="rId12"/>
    <p:sldLayoutId id="2147484700" r:id="rId13"/>
    <p:sldLayoutId id="2147484701" r:id="rId14"/>
    <p:sldLayoutId id="2147484702" r:id="rId15"/>
    <p:sldLayoutId id="2147484703" r:id="rId16"/>
    <p:sldLayoutId id="2147484704" r:id="rId17"/>
    <p:sldLayoutId id="2147484705" r:id="rId18"/>
    <p:sldLayoutId id="2147484706" r:id="rId19"/>
    <p:sldLayoutId id="2147484726" r:id="rId20"/>
    <p:sldLayoutId id="2147484727"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7170"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71363" name="Rectangle 3"/>
          <p:cNvSpPr>
            <a:spLocks noGrp="1" noChangeArrowheads="1"/>
          </p:cNvSpPr>
          <p:nvPr>
            <p:ph type="dt" sz="half" idx="2"/>
          </p:nvPr>
        </p:nvSpPr>
        <p:spPr bwMode="auto">
          <a:xfrm>
            <a:off x="82296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defRPr/>
            </a:pPr>
            <a:fld id="{E3EC7BF2-6F02-4B2C-942C-88F320E1E7D9}" type="datetimeFigureOut">
              <a:rPr lang="en-US">
                <a:solidFill>
                  <a:srgbClr val="000000"/>
                </a:solidFill>
              </a:rPr>
              <a:pPr fontAlgn="base">
                <a:spcBef>
                  <a:spcPct val="0"/>
                </a:spcBef>
                <a:spcAft>
                  <a:spcPct val="0"/>
                </a:spcAft>
                <a:defRPr/>
              </a:pPr>
              <a:t>6/14/2018</a:t>
            </a:fld>
            <a:endParaRPr lang="en-US">
              <a:solidFill>
                <a:srgbClr val="000000"/>
              </a:solidFill>
            </a:endParaRPr>
          </a:p>
        </p:txBody>
      </p:sp>
      <p:sp>
        <p:nvSpPr>
          <p:cNvPr id="271364" name="Rectangle 4"/>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271365" name="Rectangle 5"/>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defRPr/>
            </a:pPr>
            <a:fld id="{D6318D1A-8579-4651-9654-67B15A09B66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7174" name="Rectangle 6"/>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5" name="Rectangle 7"/>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7200" algn="l" rtl="0" fontAlgn="base">
        <a:spcBef>
          <a:spcPct val="0"/>
        </a:spcBef>
        <a:spcAft>
          <a:spcPct val="0"/>
        </a:spcAft>
        <a:defRPr sz="3600">
          <a:solidFill>
            <a:srgbClr val="FFFF99"/>
          </a:solidFill>
          <a:latin typeface="Arial" charset="0"/>
        </a:defRPr>
      </a:lvl6pPr>
      <a:lvl7pPr marL="914400" algn="l" rtl="0" fontAlgn="base">
        <a:spcBef>
          <a:spcPct val="0"/>
        </a:spcBef>
        <a:spcAft>
          <a:spcPct val="0"/>
        </a:spcAft>
        <a:defRPr sz="3600">
          <a:solidFill>
            <a:srgbClr val="FFFF99"/>
          </a:solidFill>
          <a:latin typeface="Arial" charset="0"/>
        </a:defRPr>
      </a:lvl7pPr>
      <a:lvl8pPr marL="1371600" algn="l" rtl="0" fontAlgn="base">
        <a:spcBef>
          <a:spcPct val="0"/>
        </a:spcBef>
        <a:spcAft>
          <a:spcPct val="0"/>
        </a:spcAft>
        <a:defRPr sz="3600">
          <a:solidFill>
            <a:srgbClr val="FFFF99"/>
          </a:solidFill>
          <a:latin typeface="Arial" charset="0"/>
        </a:defRPr>
      </a:lvl8pPr>
      <a:lvl9pPr marL="1828800" algn="l" rtl="0" fontAlgn="base">
        <a:spcBef>
          <a:spcPct val="0"/>
        </a:spcBef>
        <a:spcAft>
          <a:spcPct val="0"/>
        </a:spcAft>
        <a:defRPr sz="3600">
          <a:solidFill>
            <a:srgbClr val="FFFF99"/>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defRPr>
      </a:lvl2pPr>
      <a:lvl3pPr marL="1143000" indent="-228600" algn="l" rtl="0" eaLnBrk="0" fontAlgn="base" hangingPunct="0">
        <a:spcBef>
          <a:spcPct val="20000"/>
        </a:spcBef>
        <a:spcAft>
          <a:spcPct val="0"/>
        </a:spcAft>
        <a:buChar char="•"/>
        <a:defRPr sz="26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42"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57027" name="Rectangle 3"/>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257028" name="Rectangle 4"/>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fontAlgn="base">
              <a:spcBef>
                <a:spcPct val="0"/>
              </a:spcBef>
              <a:spcAft>
                <a:spcPct val="0"/>
              </a:spcAft>
              <a:defRPr/>
            </a:pPr>
            <a:fld id="{65BEF651-B110-42CA-B410-97FB15164B35}" type="slidenum">
              <a:rPr lang="en-US"/>
              <a:pPr fontAlgn="base">
                <a:spcBef>
                  <a:spcPct val="0"/>
                </a:spcBef>
                <a:spcAft>
                  <a:spcPct val="0"/>
                </a:spcAft>
                <a:defRPr/>
              </a:pPr>
              <a:t>‹#›</a:t>
            </a:fld>
            <a:endParaRPr lang="en-US"/>
          </a:p>
        </p:txBody>
      </p:sp>
      <p:sp>
        <p:nvSpPr>
          <p:cNvPr id="10245" name="Rectangle 5"/>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6" name="Rectangle 6"/>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7200" algn="l" rtl="0" fontAlgn="base">
        <a:spcBef>
          <a:spcPct val="0"/>
        </a:spcBef>
        <a:spcAft>
          <a:spcPct val="0"/>
        </a:spcAft>
        <a:defRPr sz="3600">
          <a:solidFill>
            <a:srgbClr val="FFFF99"/>
          </a:solidFill>
          <a:latin typeface="Arial" charset="0"/>
        </a:defRPr>
      </a:lvl6pPr>
      <a:lvl7pPr marL="914400" algn="l" rtl="0" fontAlgn="base">
        <a:spcBef>
          <a:spcPct val="0"/>
        </a:spcBef>
        <a:spcAft>
          <a:spcPct val="0"/>
        </a:spcAft>
        <a:defRPr sz="3600">
          <a:solidFill>
            <a:srgbClr val="FFFF99"/>
          </a:solidFill>
          <a:latin typeface="Arial" charset="0"/>
        </a:defRPr>
      </a:lvl7pPr>
      <a:lvl8pPr marL="1371600" algn="l" rtl="0" fontAlgn="base">
        <a:spcBef>
          <a:spcPct val="0"/>
        </a:spcBef>
        <a:spcAft>
          <a:spcPct val="0"/>
        </a:spcAft>
        <a:defRPr sz="3600">
          <a:solidFill>
            <a:srgbClr val="FFFF99"/>
          </a:solidFill>
          <a:latin typeface="Arial" charset="0"/>
        </a:defRPr>
      </a:lvl8pPr>
      <a:lvl9pPr marL="1828800" algn="l" rtl="0" fontAlgn="base">
        <a:spcBef>
          <a:spcPct val="0"/>
        </a:spcBef>
        <a:spcAft>
          <a:spcPct val="0"/>
        </a:spcAft>
        <a:defRPr sz="3600">
          <a:solidFill>
            <a:srgbClr val="FFFF99"/>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defRPr>
      </a:lvl2pPr>
      <a:lvl3pPr marL="1143000" indent="-228600" algn="l" rtl="0" eaLnBrk="0" fontAlgn="base" hangingPunct="0">
        <a:spcBef>
          <a:spcPct val="20000"/>
        </a:spcBef>
        <a:spcAft>
          <a:spcPct val="0"/>
        </a:spcAft>
        <a:buChar char="•"/>
        <a:defRPr sz="26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76276" y="358776"/>
            <a:ext cx="9568814" cy="9890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676276" y="1619250"/>
            <a:ext cx="9568814" cy="3638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674371" y="6186488"/>
            <a:ext cx="673227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rgbClr val="001965"/>
                </a:solidFill>
                <a:latin typeface="Verdana" pitchFamily="34" charset="0"/>
                <a:ea typeface="ヒラギノ角ゴ Pro W3" pitchFamily="-44" charset="-128"/>
                <a:cs typeface="+mn-cs"/>
              </a:defRPr>
            </a:lvl1pPr>
          </a:lstStyle>
          <a:p>
            <a:pPr fontAlgn="base">
              <a:spcBef>
                <a:spcPct val="0"/>
              </a:spcBef>
              <a:spcAft>
                <a:spcPct val="0"/>
              </a:spcAft>
              <a:defRPr/>
            </a:pPr>
            <a:r>
              <a:rPr lang="en-GB"/>
              <a:t>Slide no </a:t>
            </a:r>
            <a:fld id="{84189FF3-27C3-4352-9CA5-BD9F586F2350}" type="slidenum">
              <a:rPr lang="en-GB"/>
              <a:pPr fontAlgn="base">
                <a:spcBef>
                  <a:spcPct val="0"/>
                </a:spcBef>
                <a:spcAft>
                  <a:spcPct val="0"/>
                </a:spcAft>
                <a:defRPr/>
              </a:pPr>
              <a:t>‹#›</a:t>
            </a:fld>
            <a:r>
              <a:rPr lang="en-GB"/>
              <a:t>  •    •   </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sldNum="0" hdr="0" ftr="0"/>
  <p:txStyles>
    <p:titleStyle>
      <a:lvl1pPr algn="l" defTabSz="981075" rtl="0" eaLnBrk="0" fontAlgn="base" hangingPunct="0">
        <a:spcBef>
          <a:spcPct val="0"/>
        </a:spcBef>
        <a:spcAft>
          <a:spcPct val="0"/>
        </a:spcAft>
        <a:defRPr sz="3200">
          <a:solidFill>
            <a:srgbClr val="001965"/>
          </a:solidFill>
          <a:latin typeface="+mj-lt"/>
          <a:ea typeface="+mj-ea"/>
          <a:cs typeface="+mj-cs"/>
        </a:defRPr>
      </a:lvl1pPr>
      <a:lvl2pPr algn="l" defTabSz="981075" rtl="0" eaLnBrk="0" fontAlgn="base" hangingPunct="0">
        <a:spcBef>
          <a:spcPct val="0"/>
        </a:spcBef>
        <a:spcAft>
          <a:spcPct val="0"/>
        </a:spcAft>
        <a:defRPr sz="3200">
          <a:solidFill>
            <a:srgbClr val="001965"/>
          </a:solidFill>
          <a:latin typeface="Verdana" pitchFamily="34" charset="0"/>
          <a:cs typeface="Arial" charset="0"/>
        </a:defRPr>
      </a:lvl2pPr>
      <a:lvl3pPr algn="l" defTabSz="981075" rtl="0" eaLnBrk="0" fontAlgn="base" hangingPunct="0">
        <a:spcBef>
          <a:spcPct val="0"/>
        </a:spcBef>
        <a:spcAft>
          <a:spcPct val="0"/>
        </a:spcAft>
        <a:defRPr sz="3200">
          <a:solidFill>
            <a:srgbClr val="001965"/>
          </a:solidFill>
          <a:latin typeface="Verdana" pitchFamily="34" charset="0"/>
          <a:cs typeface="Arial" charset="0"/>
        </a:defRPr>
      </a:lvl3pPr>
      <a:lvl4pPr algn="l" defTabSz="981075" rtl="0" eaLnBrk="0" fontAlgn="base" hangingPunct="0">
        <a:spcBef>
          <a:spcPct val="0"/>
        </a:spcBef>
        <a:spcAft>
          <a:spcPct val="0"/>
        </a:spcAft>
        <a:defRPr sz="3200">
          <a:solidFill>
            <a:srgbClr val="001965"/>
          </a:solidFill>
          <a:latin typeface="Verdana" pitchFamily="34" charset="0"/>
          <a:cs typeface="Arial" charset="0"/>
        </a:defRPr>
      </a:lvl4pPr>
      <a:lvl5pPr algn="l" defTabSz="981075" rtl="0" eaLnBrk="0" fontAlgn="base" hangingPunct="0">
        <a:spcBef>
          <a:spcPct val="0"/>
        </a:spcBef>
        <a:spcAft>
          <a:spcPct val="0"/>
        </a:spcAft>
        <a:defRPr sz="3200">
          <a:solidFill>
            <a:srgbClr val="001965"/>
          </a:solidFill>
          <a:latin typeface="Verdana" pitchFamily="34" charset="0"/>
          <a:cs typeface="Arial" charset="0"/>
        </a:defRPr>
      </a:lvl5pPr>
      <a:lvl6pPr marL="457200" algn="l" defTabSz="981075" rtl="0" fontAlgn="base">
        <a:spcBef>
          <a:spcPct val="0"/>
        </a:spcBef>
        <a:spcAft>
          <a:spcPct val="0"/>
        </a:spcAft>
        <a:defRPr sz="3200">
          <a:solidFill>
            <a:srgbClr val="001965"/>
          </a:solidFill>
          <a:latin typeface="Verdana" pitchFamily="34" charset="0"/>
          <a:cs typeface="Arial" charset="0"/>
        </a:defRPr>
      </a:lvl6pPr>
      <a:lvl7pPr marL="914400" algn="l" defTabSz="981075" rtl="0" fontAlgn="base">
        <a:spcBef>
          <a:spcPct val="0"/>
        </a:spcBef>
        <a:spcAft>
          <a:spcPct val="0"/>
        </a:spcAft>
        <a:defRPr sz="3200">
          <a:solidFill>
            <a:srgbClr val="001965"/>
          </a:solidFill>
          <a:latin typeface="Verdana" pitchFamily="34" charset="0"/>
          <a:cs typeface="Arial" charset="0"/>
        </a:defRPr>
      </a:lvl7pPr>
      <a:lvl8pPr marL="1371600" algn="l" defTabSz="981075" rtl="0" fontAlgn="base">
        <a:spcBef>
          <a:spcPct val="0"/>
        </a:spcBef>
        <a:spcAft>
          <a:spcPct val="0"/>
        </a:spcAft>
        <a:defRPr sz="3200">
          <a:solidFill>
            <a:srgbClr val="001965"/>
          </a:solidFill>
          <a:latin typeface="Verdana" pitchFamily="34" charset="0"/>
          <a:cs typeface="Arial" charset="0"/>
        </a:defRPr>
      </a:lvl8pPr>
      <a:lvl9pPr marL="1828800" algn="l" defTabSz="981075" rtl="0" fontAlgn="base">
        <a:spcBef>
          <a:spcPct val="0"/>
        </a:spcBef>
        <a:spcAft>
          <a:spcPct val="0"/>
        </a:spcAft>
        <a:defRPr sz="3200">
          <a:solidFill>
            <a:srgbClr val="001965"/>
          </a:solidFill>
          <a:latin typeface="Verdana" pitchFamily="34" charset="0"/>
          <a:cs typeface="Arial" charset="0"/>
        </a:defRPr>
      </a:lvl9pPr>
    </p:titleStyle>
    <p:bodyStyle>
      <a:lvl1pPr marL="287338" indent="-287338" algn="l" defTabSz="981075" rtl="0" eaLnBrk="0" fontAlgn="base" hangingPunct="0">
        <a:spcBef>
          <a:spcPct val="40000"/>
        </a:spcBef>
        <a:spcAft>
          <a:spcPct val="0"/>
        </a:spcAft>
        <a:buClr>
          <a:srgbClr val="00B7FF"/>
        </a:buClr>
        <a:buSzPct val="120000"/>
        <a:buChar char="•"/>
        <a:defRPr sz="2800">
          <a:solidFill>
            <a:srgbClr val="001965"/>
          </a:solidFill>
          <a:latin typeface="+mn-lt"/>
          <a:ea typeface="+mn-ea"/>
          <a:cs typeface="+mn-cs"/>
        </a:defRPr>
      </a:lvl1pPr>
      <a:lvl2pPr marL="738188" indent="-269875" algn="l" defTabSz="981075" rtl="0" eaLnBrk="0" fontAlgn="base" hangingPunct="0">
        <a:spcBef>
          <a:spcPct val="10000"/>
        </a:spcBef>
        <a:spcAft>
          <a:spcPct val="20000"/>
        </a:spcAft>
        <a:buClr>
          <a:srgbClr val="001965"/>
        </a:buClr>
        <a:buSzPct val="120000"/>
        <a:buChar char="•"/>
        <a:defRPr sz="2400">
          <a:solidFill>
            <a:srgbClr val="001965"/>
          </a:solidFill>
          <a:latin typeface="+mn-lt"/>
          <a:cs typeface="+mn-cs"/>
        </a:defRPr>
      </a:lvl2pPr>
      <a:lvl3pPr marL="1227138" indent="-274638" algn="l" defTabSz="981075" rtl="0" eaLnBrk="0" fontAlgn="base" hangingPunct="0">
        <a:spcBef>
          <a:spcPct val="10000"/>
        </a:spcBef>
        <a:spcAft>
          <a:spcPct val="20000"/>
        </a:spcAft>
        <a:buClr>
          <a:schemeClr val="accent2"/>
        </a:buClr>
        <a:buSzPct val="120000"/>
        <a:buChar char="•"/>
        <a:defRPr sz="2000">
          <a:solidFill>
            <a:srgbClr val="001965"/>
          </a:solidFill>
          <a:latin typeface="+mn-lt"/>
          <a:cs typeface="+mn-cs"/>
        </a:defRPr>
      </a:lvl3pPr>
      <a:lvl4pPr marL="1708150" indent="-293688" algn="l" defTabSz="981075" rtl="0" eaLnBrk="0" fontAlgn="base" hangingPunct="0">
        <a:spcBef>
          <a:spcPct val="10000"/>
        </a:spcBef>
        <a:spcAft>
          <a:spcPct val="20000"/>
        </a:spcAft>
        <a:buClr>
          <a:srgbClr val="8A560F"/>
        </a:buClr>
        <a:buSzPct val="120000"/>
        <a:buChar char="•"/>
        <a:defRPr sz="2000">
          <a:solidFill>
            <a:srgbClr val="001965"/>
          </a:solidFill>
          <a:latin typeface="+mn-lt"/>
          <a:cs typeface="+mn-cs"/>
        </a:defRPr>
      </a:lvl4pPr>
      <a:lvl5pPr marL="2176463" indent="-303213" algn="l" defTabSz="981075" rtl="0" eaLnBrk="0" fontAlgn="base" hangingPunct="0">
        <a:spcBef>
          <a:spcPct val="10000"/>
        </a:spcBef>
        <a:spcAft>
          <a:spcPct val="20000"/>
        </a:spcAft>
        <a:buClr>
          <a:schemeClr val="folHlink"/>
        </a:buClr>
        <a:buSzPct val="120000"/>
        <a:buChar char="•"/>
        <a:defRPr sz="2000">
          <a:solidFill>
            <a:srgbClr val="001965"/>
          </a:solidFill>
          <a:latin typeface="+mn-lt"/>
          <a:cs typeface="+mn-cs"/>
        </a:defRPr>
      </a:lvl5pPr>
      <a:lvl6pPr marL="2633663" indent="-303213" algn="l" defTabSz="981075" rtl="0" fontAlgn="base">
        <a:spcBef>
          <a:spcPct val="10000"/>
        </a:spcBef>
        <a:spcAft>
          <a:spcPct val="20000"/>
        </a:spcAft>
        <a:buClr>
          <a:schemeClr val="folHlink"/>
        </a:buClr>
        <a:buSzPct val="120000"/>
        <a:buChar char="•"/>
        <a:defRPr sz="2000">
          <a:solidFill>
            <a:srgbClr val="001965"/>
          </a:solidFill>
          <a:latin typeface="+mn-lt"/>
          <a:cs typeface="+mn-cs"/>
        </a:defRPr>
      </a:lvl6pPr>
      <a:lvl7pPr marL="3090863" indent="-303213" algn="l" defTabSz="981075" rtl="0" fontAlgn="base">
        <a:spcBef>
          <a:spcPct val="10000"/>
        </a:spcBef>
        <a:spcAft>
          <a:spcPct val="20000"/>
        </a:spcAft>
        <a:buClr>
          <a:schemeClr val="folHlink"/>
        </a:buClr>
        <a:buSzPct val="120000"/>
        <a:buChar char="•"/>
        <a:defRPr sz="2000">
          <a:solidFill>
            <a:srgbClr val="001965"/>
          </a:solidFill>
          <a:latin typeface="+mn-lt"/>
          <a:cs typeface="+mn-cs"/>
        </a:defRPr>
      </a:lvl7pPr>
      <a:lvl8pPr marL="3548063" indent="-303213" algn="l" defTabSz="981075" rtl="0" fontAlgn="base">
        <a:spcBef>
          <a:spcPct val="10000"/>
        </a:spcBef>
        <a:spcAft>
          <a:spcPct val="20000"/>
        </a:spcAft>
        <a:buClr>
          <a:schemeClr val="folHlink"/>
        </a:buClr>
        <a:buSzPct val="120000"/>
        <a:buChar char="•"/>
        <a:defRPr sz="2000">
          <a:solidFill>
            <a:srgbClr val="001965"/>
          </a:solidFill>
          <a:latin typeface="+mn-lt"/>
          <a:cs typeface="+mn-cs"/>
        </a:defRPr>
      </a:lvl8pPr>
      <a:lvl9pPr marL="4005263" indent="-303213" algn="l" defTabSz="981075" rtl="0" fontAlgn="base">
        <a:spcBef>
          <a:spcPct val="10000"/>
        </a:spcBef>
        <a:spcAft>
          <a:spcPct val="20000"/>
        </a:spcAft>
        <a:buClr>
          <a:schemeClr val="folHlink"/>
        </a:buClr>
        <a:buSzPct val="120000"/>
        <a:buChar char="•"/>
        <a:defRPr sz="2000">
          <a:solidFill>
            <a:srgbClr val="00196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22960" y="609600"/>
            <a:ext cx="932688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822960" y="1981200"/>
            <a:ext cx="932688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822960" y="62484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Verdana" pitchFamily="34" charset="0"/>
                <a:ea typeface="ヒラギノ角ゴ Pro W3" pitchFamily="-44" charset="-128"/>
                <a:cs typeface="+mn-cs"/>
              </a:defRPr>
            </a:lvl1pPr>
          </a:lstStyle>
          <a:p>
            <a:pPr fontAlgn="base">
              <a:spcBef>
                <a:spcPct val="0"/>
              </a:spcBef>
              <a:spcAft>
                <a:spcPct val="0"/>
              </a:spcAft>
              <a:defRPr/>
            </a:pPr>
            <a:endParaRPr lang="en-US"/>
          </a:p>
        </p:txBody>
      </p:sp>
      <p:sp>
        <p:nvSpPr>
          <p:cNvPr id="7173" name="Rectangle 5"/>
          <p:cNvSpPr>
            <a:spLocks noGrp="1" noChangeArrowheads="1"/>
          </p:cNvSpPr>
          <p:nvPr>
            <p:ph type="ftr" sz="quarter" idx="3"/>
          </p:nvPr>
        </p:nvSpPr>
        <p:spPr bwMode="auto">
          <a:xfrm>
            <a:off x="3749040" y="6248400"/>
            <a:ext cx="347472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Verdana" pitchFamily="34" charset="0"/>
                <a:ea typeface="ヒラギノ角ゴ Pro W3" pitchFamily="-44" charset="-128"/>
                <a:cs typeface="+mn-cs"/>
              </a:defRPr>
            </a:lvl1pPr>
          </a:lstStyle>
          <a:p>
            <a:pPr fontAlgn="base">
              <a:spcBef>
                <a:spcPct val="0"/>
              </a:spcBef>
              <a:spcAft>
                <a:spcPct val="0"/>
              </a:spcAft>
              <a:defRPr/>
            </a:pPr>
            <a:endParaRPr lang="en-US"/>
          </a:p>
        </p:txBody>
      </p:sp>
      <p:sp>
        <p:nvSpPr>
          <p:cNvPr id="7174" name="Rectangle 6"/>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Verdana" pitchFamily="34" charset="0"/>
                <a:ea typeface="ヒラギノ角ゴ Pro W3" pitchFamily="-44" charset="-128"/>
                <a:cs typeface="+mn-cs"/>
              </a:defRPr>
            </a:lvl1pPr>
          </a:lstStyle>
          <a:p>
            <a:pPr fontAlgn="base">
              <a:spcBef>
                <a:spcPct val="0"/>
              </a:spcBef>
              <a:spcAft>
                <a:spcPct val="0"/>
              </a:spcAft>
              <a:defRPr/>
            </a:pPr>
            <a:fld id="{3E8DCADD-6E16-4702-85F5-1769123B1E0F}"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Verdana" pitchFamily="34" charset="0"/>
          <a:ea typeface="ヒラギノ角ゴ Pro W3" pitchFamily="-44" charset="-128"/>
          <a:cs typeface="ヒラギノ角ゴ Pro W3"/>
        </a:defRPr>
      </a:lvl2pPr>
      <a:lvl3pPr algn="ctr" rtl="0" eaLnBrk="0" fontAlgn="base" hangingPunct="0">
        <a:spcBef>
          <a:spcPct val="0"/>
        </a:spcBef>
        <a:spcAft>
          <a:spcPct val="0"/>
        </a:spcAft>
        <a:defRPr sz="4400">
          <a:solidFill>
            <a:schemeClr val="tx2"/>
          </a:solidFill>
          <a:latin typeface="Verdana" pitchFamily="34" charset="0"/>
          <a:ea typeface="ヒラギノ角ゴ Pro W3" pitchFamily="-44" charset="-128"/>
          <a:cs typeface="ヒラギノ角ゴ Pro W3"/>
        </a:defRPr>
      </a:lvl3pPr>
      <a:lvl4pPr algn="ctr" rtl="0" eaLnBrk="0" fontAlgn="base" hangingPunct="0">
        <a:spcBef>
          <a:spcPct val="0"/>
        </a:spcBef>
        <a:spcAft>
          <a:spcPct val="0"/>
        </a:spcAft>
        <a:defRPr sz="4400">
          <a:solidFill>
            <a:schemeClr val="tx2"/>
          </a:solidFill>
          <a:latin typeface="Verdana" pitchFamily="34" charset="0"/>
          <a:ea typeface="ヒラギノ角ゴ Pro W3" pitchFamily="-44" charset="-128"/>
          <a:cs typeface="ヒラギノ角ゴ Pro W3"/>
        </a:defRPr>
      </a:lvl4pPr>
      <a:lvl5pPr algn="ctr" rtl="0" eaLnBrk="0" fontAlgn="base" hangingPunct="0">
        <a:spcBef>
          <a:spcPct val="0"/>
        </a:spcBef>
        <a:spcAft>
          <a:spcPct val="0"/>
        </a:spcAft>
        <a:defRPr sz="4400">
          <a:solidFill>
            <a:schemeClr val="tx2"/>
          </a:solidFill>
          <a:latin typeface="Verdana" pitchFamily="34" charset="0"/>
          <a:ea typeface="ヒラギノ角ゴ Pro W3" pitchFamily="-44" charset="-128"/>
          <a:cs typeface="ヒラギノ角ゴ Pro W3"/>
        </a:defRPr>
      </a:lvl5pPr>
      <a:lvl6pPr marL="457200" algn="ctr" rtl="0" eaLnBrk="0" fontAlgn="base" hangingPunct="0">
        <a:spcBef>
          <a:spcPct val="0"/>
        </a:spcBef>
        <a:spcAft>
          <a:spcPct val="0"/>
        </a:spcAft>
        <a:defRPr sz="4400">
          <a:solidFill>
            <a:schemeClr val="tx2"/>
          </a:solidFill>
          <a:latin typeface="Verdana" pitchFamily="34" charset="0"/>
          <a:ea typeface="ヒラギノ角ゴ Pro W3" pitchFamily="-44" charset="-128"/>
        </a:defRPr>
      </a:lvl6pPr>
      <a:lvl7pPr marL="914400" algn="ctr" rtl="0" eaLnBrk="0" fontAlgn="base" hangingPunct="0">
        <a:spcBef>
          <a:spcPct val="0"/>
        </a:spcBef>
        <a:spcAft>
          <a:spcPct val="0"/>
        </a:spcAft>
        <a:defRPr sz="4400">
          <a:solidFill>
            <a:schemeClr val="tx2"/>
          </a:solidFill>
          <a:latin typeface="Verdana" pitchFamily="34" charset="0"/>
          <a:ea typeface="ヒラギノ角ゴ Pro W3" pitchFamily="-44" charset="-128"/>
        </a:defRPr>
      </a:lvl7pPr>
      <a:lvl8pPr marL="1371600" algn="ctr" rtl="0" eaLnBrk="0" fontAlgn="base" hangingPunct="0">
        <a:spcBef>
          <a:spcPct val="0"/>
        </a:spcBef>
        <a:spcAft>
          <a:spcPct val="0"/>
        </a:spcAft>
        <a:defRPr sz="4400">
          <a:solidFill>
            <a:schemeClr val="tx2"/>
          </a:solidFill>
          <a:latin typeface="Verdana" pitchFamily="34" charset="0"/>
          <a:ea typeface="ヒラギノ角ゴ Pro W3" pitchFamily="-44" charset="-128"/>
        </a:defRPr>
      </a:lvl8pPr>
      <a:lvl9pPr marL="1828800" algn="ctr" rtl="0" eaLnBrk="0" fontAlgn="base" hangingPunct="0">
        <a:spcBef>
          <a:spcPct val="0"/>
        </a:spcBef>
        <a:spcAft>
          <a:spcPct val="0"/>
        </a:spcAft>
        <a:defRPr sz="4400">
          <a:solidFill>
            <a:schemeClr val="tx2"/>
          </a:solidFill>
          <a:latin typeface="Verdana" pitchFamily="34" charset="0"/>
          <a:ea typeface="ヒラギノ角ゴ Pro W3" pitchFamily="-4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10972800" cy="990600"/>
          </a:xfrm>
          <a:prstGeom prst="rect">
            <a:avLst/>
          </a:prstGeom>
          <a:gradFill rotWithShape="1">
            <a:gsLst>
              <a:gs pos="0">
                <a:srgbClr val="3D0000"/>
              </a:gs>
              <a:gs pos="100000">
                <a:srgbClr val="800000"/>
              </a:gs>
            </a:gsLst>
            <a:lin ang="0" scaled="1"/>
          </a:gra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 Click to edit Master title style</a:t>
            </a:r>
          </a:p>
        </p:txBody>
      </p:sp>
      <p:sp>
        <p:nvSpPr>
          <p:cNvPr id="13315" name="Rectangle 3"/>
          <p:cNvSpPr>
            <a:spLocks noGrp="1" noChangeArrowheads="1"/>
          </p:cNvSpPr>
          <p:nvPr>
            <p:ph type="body" idx="1"/>
          </p:nvPr>
        </p:nvSpPr>
        <p:spPr bwMode="auto">
          <a:xfrm>
            <a:off x="579120" y="1460501"/>
            <a:ext cx="993648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6" name="Picture 9" descr="IDF"/>
          <p:cNvPicPr>
            <a:picLocks noChangeAspect="1" noChangeArrowheads="1"/>
          </p:cNvPicPr>
          <p:nvPr/>
        </p:nvPicPr>
        <p:blipFill>
          <a:blip r:embed="rId6" cstate="print"/>
          <a:srcRect/>
          <a:stretch>
            <a:fillRect/>
          </a:stretch>
        </p:blipFill>
        <p:spPr bwMode="auto">
          <a:xfrm>
            <a:off x="9696450" y="6196013"/>
            <a:ext cx="1205866" cy="601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Lst>
  <p:transition/>
  <p:txStyles>
    <p:titleStyle>
      <a:lvl1pPr marL="266700" indent="-266700" algn="l" rtl="0" eaLnBrk="0" fontAlgn="base" hangingPunct="0">
        <a:spcBef>
          <a:spcPct val="0"/>
        </a:spcBef>
        <a:spcAft>
          <a:spcPct val="0"/>
        </a:spcAft>
        <a:defRPr sz="2400" b="1">
          <a:solidFill>
            <a:schemeClr val="bg1"/>
          </a:solidFill>
          <a:latin typeface="Verdana" pitchFamily="34" charset="0"/>
          <a:ea typeface="+mj-ea"/>
          <a:cs typeface="+mj-cs"/>
        </a:defRPr>
      </a:lvl1pPr>
      <a:lvl2pPr marL="266700" indent="-266700" algn="l" rtl="0" eaLnBrk="0" fontAlgn="base" hangingPunct="0">
        <a:spcBef>
          <a:spcPct val="0"/>
        </a:spcBef>
        <a:spcAft>
          <a:spcPct val="0"/>
        </a:spcAft>
        <a:defRPr sz="2400" b="1">
          <a:solidFill>
            <a:schemeClr val="bg1"/>
          </a:solidFill>
          <a:latin typeface="Verdana" pitchFamily="34" charset="0"/>
        </a:defRPr>
      </a:lvl2pPr>
      <a:lvl3pPr marL="266700" indent="-266700" algn="l" rtl="0" eaLnBrk="0" fontAlgn="base" hangingPunct="0">
        <a:spcBef>
          <a:spcPct val="0"/>
        </a:spcBef>
        <a:spcAft>
          <a:spcPct val="0"/>
        </a:spcAft>
        <a:defRPr sz="2400" b="1">
          <a:solidFill>
            <a:schemeClr val="bg1"/>
          </a:solidFill>
          <a:latin typeface="Verdana" pitchFamily="34" charset="0"/>
        </a:defRPr>
      </a:lvl3pPr>
      <a:lvl4pPr marL="266700" indent="-266700" algn="l" rtl="0" eaLnBrk="0" fontAlgn="base" hangingPunct="0">
        <a:spcBef>
          <a:spcPct val="0"/>
        </a:spcBef>
        <a:spcAft>
          <a:spcPct val="0"/>
        </a:spcAft>
        <a:defRPr sz="2400" b="1">
          <a:solidFill>
            <a:schemeClr val="bg1"/>
          </a:solidFill>
          <a:latin typeface="Verdana" pitchFamily="34" charset="0"/>
        </a:defRPr>
      </a:lvl4pPr>
      <a:lvl5pPr marL="266700" indent="-266700" algn="l" rtl="0" eaLnBrk="0" fontAlgn="base" hangingPunct="0">
        <a:spcBef>
          <a:spcPct val="0"/>
        </a:spcBef>
        <a:spcAft>
          <a:spcPct val="0"/>
        </a:spcAft>
        <a:defRPr sz="2400" b="1">
          <a:solidFill>
            <a:schemeClr val="bg1"/>
          </a:solidFill>
          <a:latin typeface="Verdana" pitchFamily="34" charset="0"/>
        </a:defRPr>
      </a:lvl5pPr>
      <a:lvl6pPr marL="457200" algn="l" rtl="0" fontAlgn="base">
        <a:spcBef>
          <a:spcPct val="0"/>
        </a:spcBef>
        <a:spcAft>
          <a:spcPct val="0"/>
        </a:spcAft>
        <a:defRPr sz="3000">
          <a:solidFill>
            <a:schemeClr val="tx1"/>
          </a:solidFill>
          <a:latin typeface="Arial" pitchFamily="34" charset="0"/>
        </a:defRPr>
      </a:lvl6pPr>
      <a:lvl7pPr marL="914400" algn="l" rtl="0" fontAlgn="base">
        <a:spcBef>
          <a:spcPct val="0"/>
        </a:spcBef>
        <a:spcAft>
          <a:spcPct val="0"/>
        </a:spcAft>
        <a:defRPr sz="3000">
          <a:solidFill>
            <a:schemeClr val="tx1"/>
          </a:solidFill>
          <a:latin typeface="Arial" pitchFamily="34" charset="0"/>
        </a:defRPr>
      </a:lvl7pPr>
      <a:lvl8pPr marL="1371600" algn="l" rtl="0" fontAlgn="base">
        <a:spcBef>
          <a:spcPct val="0"/>
        </a:spcBef>
        <a:spcAft>
          <a:spcPct val="0"/>
        </a:spcAft>
        <a:defRPr sz="3000">
          <a:solidFill>
            <a:schemeClr val="tx1"/>
          </a:solidFill>
          <a:latin typeface="Arial" pitchFamily="34" charset="0"/>
        </a:defRPr>
      </a:lvl8pPr>
      <a:lvl9pPr marL="1828800" algn="l" rtl="0" fontAlgn="base">
        <a:spcBef>
          <a:spcPct val="0"/>
        </a:spcBef>
        <a:spcAft>
          <a:spcPct val="0"/>
        </a:spcAft>
        <a:defRPr sz="3000">
          <a:solidFill>
            <a:schemeClr val="tx1"/>
          </a:solidFill>
          <a:latin typeface="Arial" pitchFamily="34" charset="0"/>
        </a:defRPr>
      </a:lvl9pPr>
    </p:titleStyle>
    <p:bodyStyle>
      <a:lvl1pPr marL="342900" indent="-342900" algn="l" rtl="0" eaLnBrk="0" fontAlgn="base" hangingPunct="0">
        <a:spcBef>
          <a:spcPct val="20000"/>
        </a:spcBef>
        <a:spcAft>
          <a:spcPct val="0"/>
        </a:spcAft>
        <a:buClr>
          <a:srgbClr val="000000"/>
        </a:buClr>
        <a:buChar char="•"/>
        <a:defRPr sz="2200">
          <a:solidFill>
            <a:srgbClr val="000000"/>
          </a:solidFill>
          <a:latin typeface="Verdana" pitchFamily="34" charset="0"/>
          <a:ea typeface="+mn-ea"/>
          <a:cs typeface="+mn-cs"/>
        </a:defRPr>
      </a:lvl1pPr>
      <a:lvl2pPr marL="742950" indent="-285750" algn="l" rtl="0" eaLnBrk="0" fontAlgn="base" hangingPunct="0">
        <a:spcBef>
          <a:spcPct val="20000"/>
        </a:spcBef>
        <a:spcAft>
          <a:spcPct val="0"/>
        </a:spcAft>
        <a:buClr>
          <a:srgbClr val="000000"/>
        </a:buClr>
        <a:buChar char="•"/>
        <a:defRPr sz="2000">
          <a:solidFill>
            <a:srgbClr val="000000"/>
          </a:solidFill>
          <a:latin typeface="Verdana" pitchFamily="34" charset="0"/>
        </a:defRPr>
      </a:lvl2pPr>
      <a:lvl3pPr marL="1143000" indent="-228600" algn="l" rtl="0" eaLnBrk="0" fontAlgn="base" hangingPunct="0">
        <a:spcBef>
          <a:spcPct val="20000"/>
        </a:spcBef>
        <a:spcAft>
          <a:spcPct val="0"/>
        </a:spcAft>
        <a:buClr>
          <a:srgbClr val="000000"/>
        </a:buClr>
        <a:buChar char="•"/>
        <a:defRPr sz="2400">
          <a:solidFill>
            <a:srgbClr val="000000"/>
          </a:solidFill>
          <a:latin typeface="Verdana" pitchFamily="34" charset="0"/>
        </a:defRPr>
      </a:lvl3pPr>
      <a:lvl4pPr marL="1600200" indent="-228600" algn="l" rtl="0" eaLnBrk="0" fontAlgn="base" hangingPunct="0">
        <a:spcBef>
          <a:spcPct val="20000"/>
        </a:spcBef>
        <a:spcAft>
          <a:spcPct val="0"/>
        </a:spcAft>
        <a:buClr>
          <a:srgbClr val="000000"/>
        </a:buClr>
        <a:buChar char="•"/>
        <a:defRPr sz="1600">
          <a:solidFill>
            <a:srgbClr val="000000"/>
          </a:solidFill>
          <a:latin typeface="Verdana" pitchFamily="34" charset="0"/>
        </a:defRPr>
      </a:lvl4pPr>
      <a:lvl5pPr marL="2057400" indent="-228600" algn="l" rtl="0" eaLnBrk="0" fontAlgn="base" hangingPunct="0">
        <a:spcBef>
          <a:spcPct val="20000"/>
        </a:spcBef>
        <a:spcAft>
          <a:spcPct val="0"/>
        </a:spcAft>
        <a:buClr>
          <a:srgbClr val="000000"/>
        </a:buClr>
        <a:buChar char="•"/>
        <a:defRPr sz="1400">
          <a:solidFill>
            <a:srgbClr val="000000"/>
          </a:solidFill>
          <a:latin typeface="Verdana" pitchFamily="34" charset="0"/>
        </a:defRPr>
      </a:lvl5pPr>
      <a:lvl6pPr marL="2514600" indent="-228600" algn="l" rtl="0" fontAlgn="base">
        <a:spcBef>
          <a:spcPct val="20000"/>
        </a:spcBef>
        <a:spcAft>
          <a:spcPct val="0"/>
        </a:spcAft>
        <a:buClr>
          <a:srgbClr val="000000"/>
        </a:buClr>
        <a:buFont typeface="Arial" pitchFamily="34" charset="0"/>
        <a:buChar char="▪"/>
        <a:defRPr sz="2000">
          <a:solidFill>
            <a:srgbClr val="000000"/>
          </a:solidFill>
          <a:latin typeface="+mn-lt"/>
        </a:defRPr>
      </a:lvl6pPr>
      <a:lvl7pPr marL="2971800" indent="-228600" algn="l" rtl="0" fontAlgn="base">
        <a:spcBef>
          <a:spcPct val="20000"/>
        </a:spcBef>
        <a:spcAft>
          <a:spcPct val="0"/>
        </a:spcAft>
        <a:buClr>
          <a:srgbClr val="000000"/>
        </a:buClr>
        <a:buFont typeface="Arial" pitchFamily="34" charset="0"/>
        <a:buChar char="▪"/>
        <a:defRPr sz="2000">
          <a:solidFill>
            <a:srgbClr val="000000"/>
          </a:solidFill>
          <a:latin typeface="+mn-lt"/>
        </a:defRPr>
      </a:lvl7pPr>
      <a:lvl8pPr marL="3429000" indent="-228600" algn="l" rtl="0" fontAlgn="base">
        <a:spcBef>
          <a:spcPct val="20000"/>
        </a:spcBef>
        <a:spcAft>
          <a:spcPct val="0"/>
        </a:spcAft>
        <a:buClr>
          <a:srgbClr val="000000"/>
        </a:buClr>
        <a:buFont typeface="Arial" pitchFamily="34" charset="0"/>
        <a:buChar char="▪"/>
        <a:defRPr sz="2000">
          <a:solidFill>
            <a:srgbClr val="000000"/>
          </a:solidFill>
          <a:latin typeface="+mn-lt"/>
        </a:defRPr>
      </a:lvl8pPr>
      <a:lvl9pPr marL="3886200" indent="-228600" algn="l" rtl="0" fontAlgn="base">
        <a:spcBef>
          <a:spcPct val="20000"/>
        </a:spcBef>
        <a:spcAft>
          <a:spcPct val="0"/>
        </a:spcAft>
        <a:buClr>
          <a:srgbClr val="000000"/>
        </a:buClr>
        <a:buFont typeface="Arial" pitchFamily="34" charset="0"/>
        <a:buChar char="▪"/>
        <a:defRPr sz="2000">
          <a:solidFill>
            <a:srgbClr val="000000"/>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5363" name="Rectangle 3"/>
          <p:cNvSpPr>
            <a:spLocks noGrp="1" noChangeArrowheads="1"/>
          </p:cNvSpPr>
          <p:nvPr>
            <p:ph type="body" idx="1"/>
          </p:nvPr>
        </p:nvSpPr>
        <p:spPr bwMode="auto">
          <a:xfrm>
            <a:off x="548640" y="1600200"/>
            <a:ext cx="987552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0" fontAlgn="base" hangingPunct="0">
        <a:spcBef>
          <a:spcPct val="0"/>
        </a:spcBef>
        <a:spcAft>
          <a:spcPct val="0"/>
        </a:spcAft>
        <a:defRPr sz="2800" b="1">
          <a:solidFill>
            <a:srgbClr val="003366"/>
          </a:solidFill>
          <a:latin typeface="+mj-lt"/>
          <a:ea typeface="+mj-ea"/>
          <a:cs typeface="+mj-cs"/>
        </a:defRPr>
      </a:lvl1pPr>
      <a:lvl2pPr algn="l" rtl="0" eaLnBrk="0" fontAlgn="base" hangingPunct="0">
        <a:spcBef>
          <a:spcPct val="0"/>
        </a:spcBef>
        <a:spcAft>
          <a:spcPct val="0"/>
        </a:spcAft>
        <a:defRPr sz="2800" b="1">
          <a:solidFill>
            <a:srgbClr val="003366"/>
          </a:solidFill>
          <a:latin typeface="Tahoma" pitchFamily="34" charset="0"/>
        </a:defRPr>
      </a:lvl2pPr>
      <a:lvl3pPr algn="l" rtl="0" eaLnBrk="0" fontAlgn="base" hangingPunct="0">
        <a:spcBef>
          <a:spcPct val="0"/>
        </a:spcBef>
        <a:spcAft>
          <a:spcPct val="0"/>
        </a:spcAft>
        <a:defRPr sz="2800" b="1">
          <a:solidFill>
            <a:srgbClr val="003366"/>
          </a:solidFill>
          <a:latin typeface="Tahoma" pitchFamily="34" charset="0"/>
        </a:defRPr>
      </a:lvl3pPr>
      <a:lvl4pPr algn="l" rtl="0" eaLnBrk="0" fontAlgn="base" hangingPunct="0">
        <a:spcBef>
          <a:spcPct val="0"/>
        </a:spcBef>
        <a:spcAft>
          <a:spcPct val="0"/>
        </a:spcAft>
        <a:defRPr sz="2800" b="1">
          <a:solidFill>
            <a:srgbClr val="003366"/>
          </a:solidFill>
          <a:latin typeface="Tahoma" pitchFamily="34" charset="0"/>
        </a:defRPr>
      </a:lvl4pPr>
      <a:lvl5pPr algn="l" rtl="0" eaLnBrk="0" fontAlgn="base" hangingPunct="0">
        <a:spcBef>
          <a:spcPct val="0"/>
        </a:spcBef>
        <a:spcAft>
          <a:spcPct val="0"/>
        </a:spcAft>
        <a:defRPr sz="2800" b="1">
          <a:solidFill>
            <a:srgbClr val="003366"/>
          </a:solidFill>
          <a:latin typeface="Tahoma" pitchFamily="34" charset="0"/>
        </a:defRPr>
      </a:lvl5pPr>
      <a:lvl6pPr marL="457200" algn="l" rtl="0" fontAlgn="base">
        <a:spcBef>
          <a:spcPct val="0"/>
        </a:spcBef>
        <a:spcAft>
          <a:spcPct val="0"/>
        </a:spcAft>
        <a:defRPr sz="2800" b="1">
          <a:solidFill>
            <a:srgbClr val="003366"/>
          </a:solidFill>
          <a:latin typeface="Tahoma" pitchFamily="34" charset="0"/>
        </a:defRPr>
      </a:lvl6pPr>
      <a:lvl7pPr marL="914400" algn="l" rtl="0" fontAlgn="base">
        <a:spcBef>
          <a:spcPct val="0"/>
        </a:spcBef>
        <a:spcAft>
          <a:spcPct val="0"/>
        </a:spcAft>
        <a:defRPr sz="2800" b="1">
          <a:solidFill>
            <a:srgbClr val="003366"/>
          </a:solidFill>
          <a:latin typeface="Tahoma" pitchFamily="34" charset="0"/>
        </a:defRPr>
      </a:lvl7pPr>
      <a:lvl8pPr marL="1371600" algn="l" rtl="0" fontAlgn="base">
        <a:spcBef>
          <a:spcPct val="0"/>
        </a:spcBef>
        <a:spcAft>
          <a:spcPct val="0"/>
        </a:spcAft>
        <a:defRPr sz="2800" b="1">
          <a:solidFill>
            <a:srgbClr val="003366"/>
          </a:solidFill>
          <a:latin typeface="Tahoma" pitchFamily="34" charset="0"/>
        </a:defRPr>
      </a:lvl8pPr>
      <a:lvl9pPr marL="1828800" algn="l" rtl="0" fontAlgn="base">
        <a:spcBef>
          <a:spcPct val="0"/>
        </a:spcBef>
        <a:spcAft>
          <a:spcPct val="0"/>
        </a:spcAft>
        <a:defRPr sz="2800" b="1">
          <a:solidFill>
            <a:srgbClr val="003366"/>
          </a:solidFill>
          <a:latin typeface="Tahom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n"/>
        <a:defRPr sz="26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0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a:solidFill>
            <a:srgbClr val="003366"/>
          </a:solidFill>
          <a:latin typeface="+mn-lt"/>
        </a:defRPr>
      </a:lvl6pPr>
      <a:lvl7pPr marL="2971800" indent="-228600" algn="l" rtl="0" fontAlgn="base">
        <a:spcBef>
          <a:spcPct val="20000"/>
        </a:spcBef>
        <a:spcAft>
          <a:spcPct val="0"/>
        </a:spcAft>
        <a:buChar char="»"/>
        <a:defRPr>
          <a:solidFill>
            <a:srgbClr val="003366"/>
          </a:solidFill>
          <a:latin typeface="+mn-lt"/>
        </a:defRPr>
      </a:lvl7pPr>
      <a:lvl8pPr marL="3429000" indent="-228600" algn="l" rtl="0" fontAlgn="base">
        <a:spcBef>
          <a:spcPct val="20000"/>
        </a:spcBef>
        <a:spcAft>
          <a:spcPct val="0"/>
        </a:spcAft>
        <a:buChar char="»"/>
        <a:defRPr>
          <a:solidFill>
            <a:srgbClr val="003366"/>
          </a:solidFill>
          <a:latin typeface="+mn-lt"/>
        </a:defRPr>
      </a:lvl8pPr>
      <a:lvl9pPr marL="3886200" indent="-228600" algn="l" rtl="0" fontAlgn="base">
        <a:spcBef>
          <a:spcPct val="20000"/>
        </a:spcBef>
        <a:spcAft>
          <a:spcPct val="0"/>
        </a:spcAft>
        <a:buChar char="»"/>
        <a:defRPr>
          <a:solidFill>
            <a:srgbClr val="003366"/>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452611" name="Rectangle 3"/>
          <p:cNvSpPr>
            <a:spLocks noGrp="1" noChangeArrowheads="1"/>
          </p:cNvSpPr>
          <p:nvPr>
            <p:ph type="dt" sz="half" idx="2"/>
          </p:nvPr>
        </p:nvSpPr>
        <p:spPr bwMode="auto">
          <a:xfrm>
            <a:off x="82296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fontAlgn="base">
              <a:spcBef>
                <a:spcPct val="0"/>
              </a:spcBef>
              <a:spcAft>
                <a:spcPct val="0"/>
              </a:spcAft>
              <a:defRPr/>
            </a:pPr>
            <a:fld id="{7DA3E232-668B-41BF-9399-D3A499D02207}" type="datetimeFigureOut">
              <a:rPr lang="en-US">
                <a:solidFill>
                  <a:srgbClr val="000000"/>
                </a:solidFill>
              </a:rPr>
              <a:pPr fontAlgn="base">
                <a:spcBef>
                  <a:spcPct val="0"/>
                </a:spcBef>
                <a:spcAft>
                  <a:spcPct val="0"/>
                </a:spcAft>
                <a:defRPr/>
              </a:pPr>
              <a:t>6/14/2018</a:t>
            </a:fld>
            <a:endParaRPr lang="en-US">
              <a:solidFill>
                <a:srgbClr val="000000"/>
              </a:solidFill>
            </a:endParaRPr>
          </a:p>
        </p:txBody>
      </p:sp>
      <p:sp>
        <p:nvSpPr>
          <p:cNvPr id="452612" name="Rectangle 4"/>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452613" name="Rectangle 5"/>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fontAlgn="base">
              <a:spcBef>
                <a:spcPct val="0"/>
              </a:spcBef>
              <a:spcAft>
                <a:spcPct val="0"/>
              </a:spcAft>
              <a:defRPr/>
            </a:pPr>
            <a:fld id="{288EAF42-83FB-4947-9D51-DB07B0342C3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9222" name="Rectangle 6"/>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3" name="Rectangle 7"/>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cs typeface="Arial" charset="0"/>
        </a:defRPr>
      </a:lvl2pPr>
      <a:lvl3pPr algn="l" rtl="0" eaLnBrk="0" fontAlgn="base" hangingPunct="0">
        <a:spcBef>
          <a:spcPct val="0"/>
        </a:spcBef>
        <a:spcAft>
          <a:spcPct val="0"/>
        </a:spcAft>
        <a:defRPr sz="3600">
          <a:solidFill>
            <a:srgbClr val="FFFF99"/>
          </a:solidFill>
          <a:latin typeface="Arial" charset="0"/>
          <a:cs typeface="Arial" charset="0"/>
        </a:defRPr>
      </a:lvl3pPr>
      <a:lvl4pPr algn="l" rtl="0" eaLnBrk="0" fontAlgn="base" hangingPunct="0">
        <a:spcBef>
          <a:spcPct val="0"/>
        </a:spcBef>
        <a:spcAft>
          <a:spcPct val="0"/>
        </a:spcAft>
        <a:defRPr sz="3600">
          <a:solidFill>
            <a:srgbClr val="FFFF99"/>
          </a:solidFill>
          <a:latin typeface="Arial" charset="0"/>
          <a:cs typeface="Arial" charset="0"/>
        </a:defRPr>
      </a:lvl4pPr>
      <a:lvl5pPr algn="l" rtl="0" eaLnBrk="0" fontAlgn="base" hangingPunct="0">
        <a:spcBef>
          <a:spcPct val="0"/>
        </a:spcBef>
        <a:spcAft>
          <a:spcPct val="0"/>
        </a:spcAft>
        <a:defRPr sz="3600">
          <a:solidFill>
            <a:srgbClr val="FFFF99"/>
          </a:solidFill>
          <a:latin typeface="Arial" charset="0"/>
          <a:cs typeface="Arial" charset="0"/>
        </a:defRPr>
      </a:lvl5pPr>
      <a:lvl6pPr marL="457200" algn="l" rtl="0" fontAlgn="base">
        <a:spcBef>
          <a:spcPct val="0"/>
        </a:spcBef>
        <a:spcAft>
          <a:spcPct val="0"/>
        </a:spcAft>
        <a:defRPr sz="3600">
          <a:solidFill>
            <a:srgbClr val="FFFF99"/>
          </a:solidFill>
          <a:latin typeface="Arial" charset="0"/>
          <a:cs typeface="Arial" charset="0"/>
        </a:defRPr>
      </a:lvl6pPr>
      <a:lvl7pPr marL="914400" algn="l" rtl="0" fontAlgn="base">
        <a:spcBef>
          <a:spcPct val="0"/>
        </a:spcBef>
        <a:spcAft>
          <a:spcPct val="0"/>
        </a:spcAft>
        <a:defRPr sz="3600">
          <a:solidFill>
            <a:srgbClr val="FFFF99"/>
          </a:solidFill>
          <a:latin typeface="Arial" charset="0"/>
          <a:cs typeface="Arial" charset="0"/>
        </a:defRPr>
      </a:lvl7pPr>
      <a:lvl8pPr marL="1371600" algn="l" rtl="0" fontAlgn="base">
        <a:spcBef>
          <a:spcPct val="0"/>
        </a:spcBef>
        <a:spcAft>
          <a:spcPct val="0"/>
        </a:spcAft>
        <a:defRPr sz="3600">
          <a:solidFill>
            <a:srgbClr val="FFFF99"/>
          </a:solidFill>
          <a:latin typeface="Arial" charset="0"/>
          <a:cs typeface="Arial" charset="0"/>
        </a:defRPr>
      </a:lvl8pPr>
      <a:lvl9pPr marL="1828800" algn="l" rtl="0" fontAlgn="base">
        <a:spcBef>
          <a:spcPct val="0"/>
        </a:spcBef>
        <a:spcAft>
          <a:spcPct val="0"/>
        </a:spcAft>
        <a:defRPr sz="3600">
          <a:solidFill>
            <a:srgbClr val="FFFF99"/>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cs typeface="+mn-cs"/>
        </a:defRPr>
      </a:lvl2pPr>
      <a:lvl3pPr marL="1143000" indent="-228600" algn="l" rtl="0" eaLnBrk="0" fontAlgn="base" hangingPunct="0">
        <a:spcBef>
          <a:spcPct val="20000"/>
        </a:spcBef>
        <a:spcAft>
          <a:spcPct val="0"/>
        </a:spcAft>
        <a:buChar char="•"/>
        <a:defRPr sz="2600">
          <a:solidFill>
            <a:schemeClr val="bg1"/>
          </a:solidFill>
          <a:latin typeface="+mn-lt"/>
          <a:cs typeface="+mn-cs"/>
        </a:defRPr>
      </a:lvl3pPr>
      <a:lvl4pPr marL="1600200" indent="-228600" algn="l" rtl="0" eaLnBrk="0" fontAlgn="base" hangingPunct="0">
        <a:spcBef>
          <a:spcPct val="20000"/>
        </a:spcBef>
        <a:spcAft>
          <a:spcPct val="0"/>
        </a:spcAft>
        <a:buChar char="–"/>
        <a:defRPr sz="2400">
          <a:solidFill>
            <a:schemeClr val="bg1"/>
          </a:solidFill>
          <a:latin typeface="+mn-lt"/>
          <a:cs typeface="+mn-cs"/>
        </a:defRPr>
      </a:lvl4pPr>
      <a:lvl5pPr marL="2057400" indent="-228600" algn="l" rtl="0" eaLnBrk="0" fontAlgn="base" hangingPunct="0">
        <a:spcBef>
          <a:spcPct val="20000"/>
        </a:spcBef>
        <a:spcAft>
          <a:spcPct val="0"/>
        </a:spcAft>
        <a:buChar char="»"/>
        <a:defRPr sz="2400">
          <a:solidFill>
            <a:schemeClr val="bg1"/>
          </a:solidFill>
          <a:latin typeface="+mn-lt"/>
          <a:cs typeface="+mn-cs"/>
        </a:defRPr>
      </a:lvl5pPr>
      <a:lvl6pPr marL="2514600" indent="-228600" algn="l" rtl="0" fontAlgn="base">
        <a:spcBef>
          <a:spcPct val="20000"/>
        </a:spcBef>
        <a:spcAft>
          <a:spcPct val="0"/>
        </a:spcAft>
        <a:buChar char="»"/>
        <a:defRPr sz="2400">
          <a:solidFill>
            <a:schemeClr val="bg1"/>
          </a:solidFill>
          <a:latin typeface="+mn-lt"/>
          <a:cs typeface="+mn-cs"/>
        </a:defRPr>
      </a:lvl6pPr>
      <a:lvl7pPr marL="2971800" indent="-228600" algn="l" rtl="0" fontAlgn="base">
        <a:spcBef>
          <a:spcPct val="20000"/>
        </a:spcBef>
        <a:spcAft>
          <a:spcPct val="0"/>
        </a:spcAft>
        <a:buChar char="»"/>
        <a:defRPr sz="2400">
          <a:solidFill>
            <a:schemeClr val="bg1"/>
          </a:solidFill>
          <a:latin typeface="+mn-lt"/>
          <a:cs typeface="+mn-cs"/>
        </a:defRPr>
      </a:lvl7pPr>
      <a:lvl8pPr marL="3429000" indent="-228600" algn="l" rtl="0" fontAlgn="base">
        <a:spcBef>
          <a:spcPct val="20000"/>
        </a:spcBef>
        <a:spcAft>
          <a:spcPct val="0"/>
        </a:spcAft>
        <a:buChar char="»"/>
        <a:defRPr sz="2400">
          <a:solidFill>
            <a:schemeClr val="bg1"/>
          </a:solidFill>
          <a:latin typeface="+mn-lt"/>
          <a:cs typeface="+mn-cs"/>
        </a:defRPr>
      </a:lvl8pPr>
      <a:lvl9pPr marL="3886200" indent="-228600" algn="l" rtl="0" fontAlgn="base">
        <a:spcBef>
          <a:spcPct val="20000"/>
        </a:spcBef>
        <a:spcAft>
          <a:spcPct val="0"/>
        </a:spcAft>
        <a:buChar char="»"/>
        <a:defRPr sz="2400">
          <a:solidFill>
            <a:schemeClr val="bg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10242" name="Rectangle 2"/>
          <p:cNvSpPr>
            <a:spLocks noChangeArrowheads="1"/>
          </p:cNvSpPr>
          <p:nvPr userDrawn="1"/>
        </p:nvSpPr>
        <p:spPr bwMode="auto">
          <a:xfrm>
            <a:off x="0" y="6278564"/>
            <a:ext cx="10972800" cy="593725"/>
          </a:xfrm>
          <a:prstGeom prst="rect">
            <a:avLst/>
          </a:prstGeom>
          <a:gradFill rotWithShape="0">
            <a:gsLst>
              <a:gs pos="0">
                <a:srgbClr val="003366"/>
              </a:gs>
              <a:gs pos="100000">
                <a:schemeClr val="tx2"/>
              </a:gs>
            </a:gsLst>
            <a:lin ang="0" scaled="1"/>
          </a:gradFill>
          <a:ln w="9525" algn="ctr">
            <a:noFill/>
            <a:miter lim="800000"/>
            <a:headEnd/>
            <a:tailEnd/>
          </a:ln>
        </p:spPr>
        <p:txBody>
          <a:bodyPr wrap="none" anchor="ctr"/>
          <a:lstStyle/>
          <a:p>
            <a:pPr fontAlgn="base">
              <a:spcBef>
                <a:spcPct val="0"/>
              </a:spcBef>
              <a:spcAft>
                <a:spcPct val="0"/>
              </a:spcAft>
            </a:pPr>
            <a:endParaRPr lang="en-US">
              <a:solidFill>
                <a:srgbClr val="000000"/>
              </a:solidFill>
            </a:endParaRPr>
          </a:p>
        </p:txBody>
      </p:sp>
      <p:sp>
        <p:nvSpPr>
          <p:cNvPr id="257027" name="Rectangle 3"/>
          <p:cNvSpPr>
            <a:spLocks noGrp="1" noChangeArrowheads="1"/>
          </p:cNvSpPr>
          <p:nvPr>
            <p:ph type="ftr" sz="quarter" idx="3"/>
          </p:nvPr>
        </p:nvSpPr>
        <p:spPr bwMode="auto">
          <a:xfrm>
            <a:off x="3749040" y="6248400"/>
            <a:ext cx="347472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fontAlgn="base">
              <a:spcBef>
                <a:spcPct val="0"/>
              </a:spcBef>
              <a:spcAft>
                <a:spcPct val="0"/>
              </a:spcAft>
              <a:defRPr/>
            </a:pPr>
            <a:endParaRPr lang="en-US"/>
          </a:p>
        </p:txBody>
      </p:sp>
      <p:sp>
        <p:nvSpPr>
          <p:cNvPr id="257028" name="Rectangle 4"/>
          <p:cNvSpPr>
            <a:spLocks noGrp="1" noChangeArrowheads="1"/>
          </p:cNvSpPr>
          <p:nvPr>
            <p:ph type="sldNum" sz="quarter" idx="4"/>
          </p:nvPr>
        </p:nvSpPr>
        <p:spPr bwMode="auto">
          <a:xfrm>
            <a:off x="7863840" y="6248400"/>
            <a:ext cx="2286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fontAlgn="base">
              <a:spcBef>
                <a:spcPct val="0"/>
              </a:spcBef>
              <a:spcAft>
                <a:spcPct val="0"/>
              </a:spcAft>
              <a:defRPr/>
            </a:pPr>
            <a:fld id="{65BEF651-B110-42CA-B410-97FB15164B35}" type="slidenum">
              <a:rPr lang="en-US"/>
              <a:pPr fontAlgn="base">
                <a:spcBef>
                  <a:spcPct val="0"/>
                </a:spcBef>
                <a:spcAft>
                  <a:spcPct val="0"/>
                </a:spcAft>
                <a:defRPr/>
              </a:pPr>
              <a:t>‹#›</a:t>
            </a:fld>
            <a:endParaRPr lang="en-US"/>
          </a:p>
        </p:txBody>
      </p:sp>
      <p:sp>
        <p:nvSpPr>
          <p:cNvPr id="10245" name="Rectangle 5"/>
          <p:cNvSpPr>
            <a:spLocks noGrp="1" noChangeArrowheads="1"/>
          </p:cNvSpPr>
          <p:nvPr>
            <p:ph type="body" idx="1"/>
          </p:nvPr>
        </p:nvSpPr>
        <p:spPr bwMode="auto">
          <a:xfrm>
            <a:off x="365761" y="1573213"/>
            <a:ext cx="10367010" cy="431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6" name="Rectangle 6"/>
          <p:cNvSpPr>
            <a:spLocks noGrp="1" noChangeArrowheads="1"/>
          </p:cNvSpPr>
          <p:nvPr>
            <p:ph type="title"/>
          </p:nvPr>
        </p:nvSpPr>
        <p:spPr bwMode="auto">
          <a:xfrm>
            <a:off x="365760" y="76200"/>
            <a:ext cx="103327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ransition/>
  <p:txStyles>
    <p:titleStyle>
      <a:lvl1pPr algn="l" rtl="0" eaLnBrk="0" fontAlgn="base" hangingPunct="0">
        <a:spcBef>
          <a:spcPct val="0"/>
        </a:spcBef>
        <a:spcAft>
          <a:spcPct val="0"/>
        </a:spcAft>
        <a:defRPr sz="3600">
          <a:solidFill>
            <a:srgbClr val="FFFF99"/>
          </a:solidFill>
          <a:latin typeface="+mj-lt"/>
          <a:ea typeface="+mj-ea"/>
          <a:cs typeface="+mj-cs"/>
        </a:defRPr>
      </a:lvl1pPr>
      <a:lvl2pPr algn="l" rtl="0" eaLnBrk="0" fontAlgn="base" hangingPunct="0">
        <a:spcBef>
          <a:spcPct val="0"/>
        </a:spcBef>
        <a:spcAft>
          <a:spcPct val="0"/>
        </a:spcAft>
        <a:defRPr sz="3600">
          <a:solidFill>
            <a:srgbClr val="FFFF99"/>
          </a:solidFill>
          <a:latin typeface="Arial" charset="0"/>
        </a:defRPr>
      </a:lvl2pPr>
      <a:lvl3pPr algn="l" rtl="0" eaLnBrk="0" fontAlgn="base" hangingPunct="0">
        <a:spcBef>
          <a:spcPct val="0"/>
        </a:spcBef>
        <a:spcAft>
          <a:spcPct val="0"/>
        </a:spcAft>
        <a:defRPr sz="3600">
          <a:solidFill>
            <a:srgbClr val="FFFF99"/>
          </a:solidFill>
          <a:latin typeface="Arial" charset="0"/>
        </a:defRPr>
      </a:lvl3pPr>
      <a:lvl4pPr algn="l" rtl="0" eaLnBrk="0" fontAlgn="base" hangingPunct="0">
        <a:spcBef>
          <a:spcPct val="0"/>
        </a:spcBef>
        <a:spcAft>
          <a:spcPct val="0"/>
        </a:spcAft>
        <a:defRPr sz="3600">
          <a:solidFill>
            <a:srgbClr val="FFFF99"/>
          </a:solidFill>
          <a:latin typeface="Arial" charset="0"/>
        </a:defRPr>
      </a:lvl4pPr>
      <a:lvl5pPr algn="l" rtl="0" eaLnBrk="0" fontAlgn="base" hangingPunct="0">
        <a:spcBef>
          <a:spcPct val="0"/>
        </a:spcBef>
        <a:spcAft>
          <a:spcPct val="0"/>
        </a:spcAft>
        <a:defRPr sz="3600">
          <a:solidFill>
            <a:srgbClr val="FFFF99"/>
          </a:solidFill>
          <a:latin typeface="Arial" charset="0"/>
        </a:defRPr>
      </a:lvl5pPr>
      <a:lvl6pPr marL="457200" algn="l" rtl="0" fontAlgn="base">
        <a:spcBef>
          <a:spcPct val="0"/>
        </a:spcBef>
        <a:spcAft>
          <a:spcPct val="0"/>
        </a:spcAft>
        <a:defRPr sz="3600">
          <a:solidFill>
            <a:srgbClr val="FFFF99"/>
          </a:solidFill>
          <a:latin typeface="Arial" charset="0"/>
        </a:defRPr>
      </a:lvl6pPr>
      <a:lvl7pPr marL="914400" algn="l" rtl="0" fontAlgn="base">
        <a:spcBef>
          <a:spcPct val="0"/>
        </a:spcBef>
        <a:spcAft>
          <a:spcPct val="0"/>
        </a:spcAft>
        <a:defRPr sz="3600">
          <a:solidFill>
            <a:srgbClr val="FFFF99"/>
          </a:solidFill>
          <a:latin typeface="Arial" charset="0"/>
        </a:defRPr>
      </a:lvl7pPr>
      <a:lvl8pPr marL="1371600" algn="l" rtl="0" fontAlgn="base">
        <a:spcBef>
          <a:spcPct val="0"/>
        </a:spcBef>
        <a:spcAft>
          <a:spcPct val="0"/>
        </a:spcAft>
        <a:defRPr sz="3600">
          <a:solidFill>
            <a:srgbClr val="FFFF99"/>
          </a:solidFill>
          <a:latin typeface="Arial" charset="0"/>
        </a:defRPr>
      </a:lvl8pPr>
      <a:lvl9pPr marL="1828800" algn="l" rtl="0" fontAlgn="base">
        <a:spcBef>
          <a:spcPct val="0"/>
        </a:spcBef>
        <a:spcAft>
          <a:spcPct val="0"/>
        </a:spcAft>
        <a:defRPr sz="3600">
          <a:solidFill>
            <a:srgbClr val="FFFF99"/>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600">
          <a:solidFill>
            <a:schemeClr val="bg1"/>
          </a:solidFill>
          <a:latin typeface="+mn-lt"/>
        </a:defRPr>
      </a:lvl2pPr>
      <a:lvl3pPr marL="1143000" indent="-228600" algn="l" rtl="0" eaLnBrk="0" fontAlgn="base" hangingPunct="0">
        <a:spcBef>
          <a:spcPct val="20000"/>
        </a:spcBef>
        <a:spcAft>
          <a:spcPct val="0"/>
        </a:spcAft>
        <a:buChar char="•"/>
        <a:defRPr sz="26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9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Acarbose</a:t>
            </a:r>
            <a:r>
              <a:rPr lang="en-US" dirty="0" smtClean="0"/>
              <a:t> in DM</a:t>
            </a:r>
            <a:endParaRPr lang="en-IN" dirty="0"/>
          </a:p>
        </p:txBody>
      </p:sp>
      <p:sp>
        <p:nvSpPr>
          <p:cNvPr id="3" name="Subtitle 2"/>
          <p:cNvSpPr>
            <a:spLocks noGrp="1"/>
          </p:cNvSpPr>
          <p:nvPr>
            <p:ph type="subTitle" idx="1"/>
          </p:nvPr>
        </p:nvSpPr>
        <p:spPr>
          <a:xfrm>
            <a:off x="6000750" y="3886200"/>
            <a:ext cx="4149090" cy="1752600"/>
          </a:xfrm>
        </p:spPr>
        <p:txBody>
          <a:bodyPr>
            <a:normAutofit/>
          </a:bodyPr>
          <a:lstStyle/>
          <a:p>
            <a:pPr algn="l"/>
            <a:r>
              <a:rPr lang="en-US" dirty="0" smtClean="0"/>
              <a:t>Dr </a:t>
            </a:r>
            <a:r>
              <a:rPr lang="en-US" dirty="0" err="1" smtClean="0"/>
              <a:t>Hiren</a:t>
            </a:r>
            <a:r>
              <a:rPr lang="en-US" dirty="0" smtClean="0"/>
              <a:t> </a:t>
            </a:r>
            <a:r>
              <a:rPr lang="en-US" dirty="0" err="1" smtClean="0"/>
              <a:t>Patt</a:t>
            </a:r>
            <a:endParaRPr lang="en-US" dirty="0" smtClean="0"/>
          </a:p>
          <a:p>
            <a:pPr algn="l"/>
            <a:r>
              <a:rPr lang="en-US" dirty="0" smtClean="0"/>
              <a:t>D.M. (Endocrinology)</a:t>
            </a:r>
          </a:p>
          <a:p>
            <a:pPr algn="l"/>
            <a:r>
              <a:rPr lang="en-US" dirty="0" smtClean="0"/>
              <a:t>(K.E.M., Mumbai)</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8299" y="1524001"/>
            <a:ext cx="9436204"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48640" y="202630"/>
            <a:ext cx="9875520" cy="922114"/>
          </a:xfrm>
        </p:spPr>
        <p:txBody>
          <a:bodyPr>
            <a:normAutofit fontScale="90000"/>
          </a:bodyPr>
          <a:lstStyle/>
          <a:p>
            <a:r>
              <a:rPr lang="en-US" altLang="ja-JP" sz="3000" b="1" dirty="0">
                <a:solidFill>
                  <a:srgbClr val="002060"/>
                </a:solidFill>
                <a:latin typeface="Calibri" pitchFamily="34" charset="0"/>
                <a:cs typeface="Calibri" pitchFamily="34" charset="0"/>
              </a:rPr>
              <a:t>Effects of </a:t>
            </a:r>
            <a:r>
              <a:rPr lang="en-US" altLang="ja-JP" sz="3000" b="1" dirty="0" smtClean="0">
                <a:solidFill>
                  <a:srgbClr val="002060"/>
                </a:solidFill>
                <a:latin typeface="Calibri" pitchFamily="34" charset="0"/>
                <a:cs typeface="Calibri" pitchFamily="34" charset="0"/>
              </a:rPr>
              <a:t>Acarbose </a:t>
            </a:r>
            <a:r>
              <a:rPr lang="en-US" altLang="ja-JP" sz="3000" b="1" dirty="0">
                <a:solidFill>
                  <a:srgbClr val="002060"/>
                </a:solidFill>
                <a:latin typeface="Calibri" pitchFamily="34" charset="0"/>
                <a:cs typeface="Calibri" pitchFamily="34" charset="0"/>
              </a:rPr>
              <a:t>on Glucose </a:t>
            </a:r>
            <a:r>
              <a:rPr lang="en-US" altLang="ja-JP" sz="3000" b="1" dirty="0" smtClean="0">
                <a:solidFill>
                  <a:srgbClr val="002060"/>
                </a:solidFill>
                <a:latin typeface="Calibri" pitchFamily="34" charset="0"/>
                <a:cs typeface="Calibri" pitchFamily="34" charset="0"/>
              </a:rPr>
              <a:t>Fluctuations in T2D patients receiving Insulin therapy</a:t>
            </a:r>
            <a:endParaRPr lang="en-US" sz="3000" b="1" dirty="0">
              <a:solidFill>
                <a:srgbClr val="002060"/>
              </a:solidFill>
              <a:latin typeface="Calibri" pitchFamily="34" charset="0"/>
              <a:cs typeface="Calibri" pitchFamily="34" charset="0"/>
            </a:endParaRPr>
          </a:p>
        </p:txBody>
      </p:sp>
      <p:sp>
        <p:nvSpPr>
          <p:cNvPr id="6" name="Rectangle 4"/>
          <p:cNvSpPr>
            <a:spLocks noChangeArrowheads="1"/>
          </p:cNvSpPr>
          <p:nvPr/>
        </p:nvSpPr>
        <p:spPr bwMode="auto">
          <a:xfrm>
            <a:off x="1108314" y="6562520"/>
            <a:ext cx="974344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100" dirty="0">
                <a:ea typeface="Geneva" pitchFamily="8" charset="-128"/>
              </a:rPr>
              <a:t>Y Mori :Diabetes Technology &amp; </a:t>
            </a:r>
            <a:r>
              <a:rPr lang="en-US" sz="1100" dirty="0" err="1">
                <a:ea typeface="Geneva" pitchFamily="8" charset="-128"/>
              </a:rPr>
              <a:t>Therareutics</a:t>
            </a:r>
            <a:r>
              <a:rPr lang="en-US" sz="1100" dirty="0">
                <a:ea typeface="Geneva" pitchFamily="8" charset="-128"/>
              </a:rPr>
              <a:t>, 13, 2011</a:t>
            </a:r>
          </a:p>
        </p:txBody>
      </p:sp>
      <p:sp>
        <p:nvSpPr>
          <p:cNvPr id="7" name="Text Box 129"/>
          <p:cNvSpPr txBox="1">
            <a:spLocks noChangeArrowheads="1"/>
          </p:cNvSpPr>
          <p:nvPr/>
        </p:nvSpPr>
        <p:spPr bwMode="auto">
          <a:xfrm>
            <a:off x="1108314" y="6655967"/>
            <a:ext cx="4130675" cy="263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spcBef>
                <a:spcPct val="20000"/>
              </a:spcBef>
              <a:buFont typeface="Wingdings" pitchFamily="2" charset="2"/>
              <a:buNone/>
            </a:pPr>
            <a:r>
              <a:rPr kumimoji="1" lang="en-US" altLang="ja-JP" sz="1100" dirty="0">
                <a:solidFill>
                  <a:srgbClr val="000000"/>
                </a:solidFill>
                <a:latin typeface="HGP創英角ｺﾞｼｯｸUB"/>
                <a:ea typeface="HGP創英角ｺﾞｼｯｸUB"/>
                <a:cs typeface="HGP創英角ｺﾞｼｯｸUB"/>
              </a:rPr>
              <a:t>*MAGE: mean </a:t>
            </a:r>
            <a:r>
              <a:rPr kumimoji="1" lang="en-US" altLang="ja-JP" sz="1100" dirty="0" err="1">
                <a:solidFill>
                  <a:srgbClr val="000000"/>
                </a:solidFill>
                <a:latin typeface="HGP創英角ｺﾞｼｯｸUB"/>
                <a:ea typeface="HGP創英角ｺﾞｼｯｸUB"/>
                <a:cs typeface="HGP創英角ｺﾞｼｯｸUB"/>
              </a:rPr>
              <a:t>amplitutde</a:t>
            </a:r>
            <a:r>
              <a:rPr kumimoji="1" lang="en-US" altLang="ja-JP" sz="1100" dirty="0">
                <a:solidFill>
                  <a:srgbClr val="000000"/>
                </a:solidFill>
                <a:latin typeface="HGP創英角ｺﾞｼｯｸUB"/>
                <a:ea typeface="HGP創英角ｺﾞｼｯｸUB"/>
                <a:cs typeface="HGP創英角ｺﾞｼｯｸUB"/>
              </a:rPr>
              <a:t> of </a:t>
            </a:r>
            <a:r>
              <a:rPr kumimoji="1" lang="en-US" altLang="ja-JP" sz="1100" dirty="0" err="1">
                <a:solidFill>
                  <a:srgbClr val="000000"/>
                </a:solidFill>
                <a:latin typeface="HGP創英角ｺﾞｼｯｸUB"/>
                <a:ea typeface="HGP創英角ｺﾞｼｯｸUB"/>
                <a:cs typeface="HGP創英角ｺﾞｼｯｸUB"/>
              </a:rPr>
              <a:t>glycemia</a:t>
            </a:r>
            <a:r>
              <a:rPr kumimoji="1" lang="en-US" altLang="ja-JP" sz="1100" dirty="0">
                <a:solidFill>
                  <a:srgbClr val="000000"/>
                </a:solidFill>
                <a:latin typeface="HGP創英角ｺﾞｼｯｸUB"/>
                <a:ea typeface="HGP創英角ｺﾞｼｯｸUB"/>
                <a:cs typeface="HGP創英角ｺﾞｼｯｸUB"/>
              </a:rPr>
              <a:t> excursions</a:t>
            </a:r>
          </a:p>
        </p:txBody>
      </p:sp>
      <p:sp>
        <p:nvSpPr>
          <p:cNvPr id="8" name="Slide Number Placeholder 6"/>
          <p:cNvSpPr txBox="1">
            <a:spLocks/>
          </p:cNvSpPr>
          <p:nvPr/>
        </p:nvSpPr>
        <p:spPr>
          <a:xfrm>
            <a:off x="5515" y="6487053"/>
            <a:ext cx="2560320" cy="365125"/>
          </a:xfrm>
          <a:prstGeom prst="rect">
            <a:avLst/>
          </a:prstGeom>
        </p:spPr>
        <p:txBody>
          <a:bodyPr/>
          <a:lstStyle>
            <a:defPPr>
              <a:defRPr lang="de-DE"/>
            </a:defPPr>
            <a:lvl1pPr marL="0" algn="l" defTabSz="914298" rtl="0" eaLnBrk="1" latinLnBrk="0" hangingPunct="1">
              <a:defRPr sz="1800" kern="1200">
                <a:solidFill>
                  <a:schemeClr val="tx1"/>
                </a:solidFill>
                <a:latin typeface="+mn-lt"/>
                <a:ea typeface="+mn-ea"/>
                <a:cs typeface="+mn-cs"/>
              </a:defRPr>
            </a:lvl1pPr>
            <a:lvl2pPr marL="457150"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8" algn="l" defTabSz="914298" rtl="0" eaLnBrk="1" latinLnBrk="0" hangingPunct="1">
              <a:defRPr sz="1800" kern="1200">
                <a:solidFill>
                  <a:schemeClr val="tx1"/>
                </a:solidFill>
                <a:latin typeface="+mn-lt"/>
                <a:ea typeface="+mn-ea"/>
                <a:cs typeface="+mn-cs"/>
              </a:defRPr>
            </a:lvl4pPr>
            <a:lvl5pPr marL="1828598" algn="l" defTabSz="914298" rtl="0" eaLnBrk="1" latinLnBrk="0" hangingPunct="1">
              <a:defRPr sz="1800" kern="1200">
                <a:solidFill>
                  <a:schemeClr val="tx1"/>
                </a:solidFill>
                <a:latin typeface="+mn-lt"/>
                <a:ea typeface="+mn-ea"/>
                <a:cs typeface="+mn-cs"/>
              </a:defRPr>
            </a:lvl5pPr>
            <a:lvl6pPr marL="2285747" algn="l" defTabSz="914298" rtl="0" eaLnBrk="1" latinLnBrk="0" hangingPunct="1">
              <a:defRPr sz="1800" kern="1200">
                <a:solidFill>
                  <a:schemeClr val="tx1"/>
                </a:solidFill>
                <a:latin typeface="+mn-lt"/>
                <a:ea typeface="+mn-ea"/>
                <a:cs typeface="+mn-cs"/>
              </a:defRPr>
            </a:lvl6pPr>
            <a:lvl7pPr marL="2742896" algn="l" defTabSz="914298" rtl="0" eaLnBrk="1" latinLnBrk="0" hangingPunct="1">
              <a:defRPr sz="1800" kern="1200">
                <a:solidFill>
                  <a:schemeClr val="tx1"/>
                </a:solidFill>
                <a:latin typeface="+mn-lt"/>
                <a:ea typeface="+mn-ea"/>
                <a:cs typeface="+mn-cs"/>
              </a:defRPr>
            </a:lvl7pPr>
            <a:lvl8pPr marL="3200046" algn="l" defTabSz="914298" rtl="0" eaLnBrk="1" latinLnBrk="0" hangingPunct="1">
              <a:defRPr sz="1800" kern="1200">
                <a:solidFill>
                  <a:schemeClr val="tx1"/>
                </a:solidFill>
                <a:latin typeface="+mn-lt"/>
                <a:ea typeface="+mn-ea"/>
                <a:cs typeface="+mn-cs"/>
              </a:defRPr>
            </a:lvl8pPr>
            <a:lvl9pPr marL="3657196" algn="l" defTabSz="914298" rtl="0" eaLnBrk="1" latinLnBrk="0" hangingPunct="1">
              <a:defRPr sz="1800" kern="1200">
                <a:solidFill>
                  <a:schemeClr val="tx1"/>
                </a:solidFill>
                <a:latin typeface="+mn-lt"/>
                <a:ea typeface="+mn-ea"/>
                <a:cs typeface="+mn-cs"/>
              </a:defRPr>
            </a:lvl9pPr>
          </a:lstStyle>
          <a:p>
            <a:fld id="{0C913308-F349-4B6D-A68A-DD1791B4A57B}" type="slidenum">
              <a:rPr lang="zh-CN" altLang="en-US" sz="1100" smtClean="0">
                <a:solidFill>
                  <a:prstClr val="black">
                    <a:tint val="75000"/>
                  </a:prstClr>
                </a:solidFill>
              </a:rPr>
              <a:pPr/>
              <a:t>10</a:t>
            </a:fld>
            <a:endParaRPr lang="zh-CN" altLang="en-US" sz="1100" dirty="0">
              <a:solidFill>
                <a:prstClr val="black">
                  <a:tint val="75000"/>
                </a:prstClr>
              </a:solidFill>
            </a:endParaRPr>
          </a:p>
        </p:txBody>
      </p:sp>
      <p:sp>
        <p:nvSpPr>
          <p:cNvPr id="3" name="Rectangle 2"/>
          <p:cNvSpPr/>
          <p:nvPr/>
        </p:nvSpPr>
        <p:spPr>
          <a:xfrm>
            <a:off x="344026" y="6061289"/>
            <a:ext cx="8472414" cy="523220"/>
          </a:xfrm>
          <a:prstGeom prst="rect">
            <a:avLst/>
          </a:prstGeom>
        </p:spPr>
        <p:txBody>
          <a:bodyPr wrap="square">
            <a:spAutoFit/>
          </a:bodyPr>
          <a:lstStyle/>
          <a:p>
            <a:r>
              <a:rPr lang="en-US" sz="1400" dirty="0" smtClean="0"/>
              <a:t>N=10, Therapy </a:t>
            </a:r>
            <a:r>
              <a:rPr lang="en-US" sz="1400" dirty="0"/>
              <a:t>for diabetes </a:t>
            </a:r>
            <a:r>
              <a:rPr lang="en-US" sz="1400" dirty="0" smtClean="0"/>
              <a:t>consisted of </a:t>
            </a:r>
            <a:r>
              <a:rPr lang="en-US" sz="1400" dirty="0"/>
              <a:t>only diet therapy in two, long-acting insulin once </a:t>
            </a:r>
            <a:r>
              <a:rPr lang="en-US" sz="1400" dirty="0" smtClean="0"/>
              <a:t>a day </a:t>
            </a:r>
            <a:r>
              <a:rPr lang="en-US" sz="1400" dirty="0"/>
              <a:t>in three, biphasic insulin analog two or three times a </a:t>
            </a:r>
            <a:r>
              <a:rPr lang="en-US" sz="1400" dirty="0" smtClean="0"/>
              <a:t>day in </a:t>
            </a:r>
            <a:r>
              <a:rPr lang="en-US" sz="1400" dirty="0"/>
              <a:t>two, and intensive insulin therapy in three patients.</a:t>
            </a:r>
          </a:p>
        </p:txBody>
      </p:sp>
    </p:spTree>
    <p:extLst>
      <p:ext uri="{BB962C8B-B14F-4D97-AF65-F5344CB8AC3E}">
        <p14:creationId xmlns="" xmlns:p14="http://schemas.microsoft.com/office/powerpoint/2010/main" val="189384801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0"/>
          <p:cNvSpPr>
            <a:spLocks noChangeArrowheads="1"/>
          </p:cNvSpPr>
          <p:nvPr/>
        </p:nvSpPr>
        <p:spPr bwMode="auto">
          <a:xfrm>
            <a:off x="417037" y="5226858"/>
            <a:ext cx="10215535" cy="584775"/>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nchorCtr="1">
            <a:spAutoFit/>
          </a:bodyPr>
          <a:lstStyle/>
          <a:p>
            <a:pPr marL="285750" indent="-285750">
              <a:buFont typeface="Arial" panose="020B0604020202020204" pitchFamily="34" charset="0"/>
              <a:buChar char="•"/>
              <a:defRPr/>
            </a:pPr>
            <a:r>
              <a:rPr lang="en-US" sz="1600" b="1" dirty="0">
                <a:solidFill>
                  <a:schemeClr val="bg1"/>
                </a:solidFill>
              </a:rPr>
              <a:t>At the end of 16 weeks, the acarbose add-on group had a reduction in glucose </a:t>
            </a:r>
            <a:r>
              <a:rPr lang="en-US" sz="1600" b="1" dirty="0" smtClean="0">
                <a:solidFill>
                  <a:schemeClr val="bg1"/>
                </a:solidFill>
              </a:rPr>
              <a:t>range</a:t>
            </a:r>
            <a:endParaRPr lang="en-US" sz="1600" b="1" dirty="0">
              <a:solidFill>
                <a:schemeClr val="bg1"/>
              </a:solidFill>
            </a:endParaRPr>
          </a:p>
          <a:p>
            <a:pPr marL="285750" indent="-285750">
              <a:buFont typeface="Arial" panose="020B0604020202020204" pitchFamily="34" charset="0"/>
              <a:buChar char="•"/>
              <a:defRPr/>
            </a:pPr>
            <a:r>
              <a:rPr lang="en-US" sz="1600" b="1" dirty="0">
                <a:solidFill>
                  <a:schemeClr val="bg1"/>
                </a:solidFill>
              </a:rPr>
              <a:t>D</a:t>
            </a:r>
            <a:r>
              <a:rPr lang="en-US" sz="1600" b="1" dirty="0" smtClean="0">
                <a:solidFill>
                  <a:schemeClr val="bg1"/>
                </a:solidFill>
              </a:rPr>
              <a:t>uration </a:t>
            </a:r>
            <a:r>
              <a:rPr lang="en-US" sz="1600" b="1" dirty="0">
                <a:solidFill>
                  <a:schemeClr val="bg1"/>
                </a:solidFill>
              </a:rPr>
              <a:t>of hyperglycemia decreased after administration of </a:t>
            </a:r>
            <a:r>
              <a:rPr lang="en-US" sz="1600" b="1" dirty="0" smtClean="0">
                <a:solidFill>
                  <a:schemeClr val="bg1"/>
                </a:solidFill>
              </a:rPr>
              <a:t>acarbose, while </a:t>
            </a:r>
            <a:r>
              <a:rPr lang="en-US" sz="1600" b="1" dirty="0">
                <a:solidFill>
                  <a:schemeClr val="bg1"/>
                </a:solidFill>
              </a:rPr>
              <a:t>increased after </a:t>
            </a:r>
            <a:r>
              <a:rPr lang="en-US" sz="1600" b="1" dirty="0" smtClean="0">
                <a:solidFill>
                  <a:schemeClr val="bg1"/>
                </a:solidFill>
              </a:rPr>
              <a:t>glibenclamide</a:t>
            </a:r>
            <a:endParaRPr lang="en-US" sz="1600" b="1" dirty="0">
              <a:solidFill>
                <a:schemeClr val="bg1"/>
              </a:solidFill>
            </a:endParaRPr>
          </a:p>
        </p:txBody>
      </p:sp>
      <p:sp>
        <p:nvSpPr>
          <p:cNvPr id="25605" name="Rectangle 137"/>
          <p:cNvSpPr>
            <a:spLocks noChangeArrowheads="1"/>
          </p:cNvSpPr>
          <p:nvPr/>
        </p:nvSpPr>
        <p:spPr bwMode="auto">
          <a:xfrm>
            <a:off x="24290" y="6210054"/>
            <a:ext cx="8792164" cy="2786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1">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200" dirty="0"/>
              <a:t>*p&lt;0.05 compared with randomization in each group</a:t>
            </a:r>
            <a:r>
              <a:rPr lang="en-US" altLang="en-US" sz="1200" dirty="0" smtClean="0"/>
              <a:t>. † </a:t>
            </a:r>
            <a:r>
              <a:rPr lang="en-US" altLang="en-US" sz="1200" dirty="0"/>
              <a:t>P&lt;0.05 compared with end point in glibenclamide add-on group</a:t>
            </a:r>
          </a:p>
        </p:txBody>
      </p:sp>
      <p:pic>
        <p:nvPicPr>
          <p:cNvPr id="256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424" y="1327837"/>
            <a:ext cx="10663238" cy="29178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607" name="Rectangle 1"/>
          <p:cNvSpPr>
            <a:spLocks noChangeArrowheads="1"/>
          </p:cNvSpPr>
          <p:nvPr/>
        </p:nvSpPr>
        <p:spPr bwMode="auto">
          <a:xfrm>
            <a:off x="340229" y="4518026"/>
            <a:ext cx="1036915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400" dirty="0">
                <a:solidFill>
                  <a:schemeClr val="tx2"/>
                </a:solidFill>
              </a:rPr>
              <a:t>MBG, mean glucose of sensor; Range, sensor maximal glucose level minus minimal glucose level; hypoglycemia is </a:t>
            </a:r>
            <a:r>
              <a:rPr lang="en-US" altLang="en-US" sz="1400" dirty="0" smtClean="0">
                <a:solidFill>
                  <a:schemeClr val="tx2"/>
                </a:solidFill>
              </a:rPr>
              <a:t>defined </a:t>
            </a:r>
            <a:r>
              <a:rPr lang="en-US" altLang="en-US" sz="1400" dirty="0">
                <a:solidFill>
                  <a:schemeClr val="tx2"/>
                </a:solidFill>
              </a:rPr>
              <a:t>as sensor glucose less than 70 mg/dL; hyperglycemia is </a:t>
            </a:r>
            <a:r>
              <a:rPr lang="en-US" altLang="en-US" sz="1400" dirty="0" smtClean="0">
                <a:solidFill>
                  <a:schemeClr val="tx2"/>
                </a:solidFill>
              </a:rPr>
              <a:t>defined </a:t>
            </a:r>
            <a:r>
              <a:rPr lang="en-US" altLang="en-US" sz="1400" dirty="0">
                <a:solidFill>
                  <a:schemeClr val="tx2"/>
                </a:solidFill>
              </a:rPr>
              <a:t>as sensor glucose levels greater than 180 mg/dL</a:t>
            </a:r>
          </a:p>
        </p:txBody>
      </p:sp>
      <p:sp>
        <p:nvSpPr>
          <p:cNvPr id="2" name="Rectangle 1"/>
          <p:cNvSpPr/>
          <p:nvPr/>
        </p:nvSpPr>
        <p:spPr>
          <a:xfrm>
            <a:off x="8185481" y="6543260"/>
            <a:ext cx="2715808" cy="253916"/>
          </a:xfrm>
          <a:prstGeom prst="rect">
            <a:avLst/>
          </a:prstGeom>
        </p:spPr>
        <p:txBody>
          <a:bodyPr wrap="none">
            <a:spAutoFit/>
          </a:bodyPr>
          <a:lstStyle/>
          <a:p>
            <a:r>
              <a:rPr lang="en-US" sz="1050" dirty="0"/>
              <a:t>J Diabetes Complications 2011, 25(5):332–338</a:t>
            </a:r>
          </a:p>
        </p:txBody>
      </p:sp>
      <p:sp>
        <p:nvSpPr>
          <p:cNvPr id="16" name="Title 1"/>
          <p:cNvSpPr txBox="1">
            <a:spLocks/>
          </p:cNvSpPr>
          <p:nvPr/>
        </p:nvSpPr>
        <p:spPr>
          <a:xfrm>
            <a:off x="462017" y="211104"/>
            <a:ext cx="10001700" cy="645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000" b="1" kern="1200">
                <a:solidFill>
                  <a:srgbClr val="0070C0"/>
                </a:solidFill>
                <a:latin typeface="+mj-lt"/>
                <a:ea typeface="+mj-ea"/>
                <a:cs typeface="+mj-cs"/>
              </a:defRPr>
            </a:lvl1pPr>
          </a:lstStyle>
          <a:p>
            <a:pPr lvl="0">
              <a:defRPr/>
            </a:pPr>
            <a:r>
              <a:rPr lang="en-US" sz="2800" dirty="0">
                <a:solidFill>
                  <a:srgbClr val="002060"/>
                </a:solidFill>
              </a:rPr>
              <a:t>Acarbose reduces GV compared with sulfonylurea in Taiwanese T2D patients inadequately controlled with metformin</a:t>
            </a:r>
          </a:p>
        </p:txBody>
      </p:sp>
      <p:sp>
        <p:nvSpPr>
          <p:cNvPr id="10" name="Slide Number Placeholder 6"/>
          <p:cNvSpPr txBox="1">
            <a:spLocks/>
          </p:cNvSpPr>
          <p:nvPr/>
        </p:nvSpPr>
        <p:spPr>
          <a:xfrm>
            <a:off x="5515" y="6487053"/>
            <a:ext cx="2560320" cy="365125"/>
          </a:xfrm>
          <a:prstGeom prst="rect">
            <a:avLst/>
          </a:prstGeom>
        </p:spPr>
        <p:txBody>
          <a:bodyPr/>
          <a:lstStyle>
            <a:defPPr>
              <a:defRPr lang="de-DE"/>
            </a:defPPr>
            <a:lvl1pPr marL="0" algn="l" defTabSz="914298" rtl="0" eaLnBrk="1" latinLnBrk="0" hangingPunct="1">
              <a:defRPr sz="1800" kern="1200">
                <a:solidFill>
                  <a:schemeClr val="tx1"/>
                </a:solidFill>
                <a:latin typeface="+mn-lt"/>
                <a:ea typeface="+mn-ea"/>
                <a:cs typeface="+mn-cs"/>
              </a:defRPr>
            </a:lvl1pPr>
            <a:lvl2pPr marL="457150"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8" algn="l" defTabSz="914298" rtl="0" eaLnBrk="1" latinLnBrk="0" hangingPunct="1">
              <a:defRPr sz="1800" kern="1200">
                <a:solidFill>
                  <a:schemeClr val="tx1"/>
                </a:solidFill>
                <a:latin typeface="+mn-lt"/>
                <a:ea typeface="+mn-ea"/>
                <a:cs typeface="+mn-cs"/>
              </a:defRPr>
            </a:lvl4pPr>
            <a:lvl5pPr marL="1828598" algn="l" defTabSz="914298" rtl="0" eaLnBrk="1" latinLnBrk="0" hangingPunct="1">
              <a:defRPr sz="1800" kern="1200">
                <a:solidFill>
                  <a:schemeClr val="tx1"/>
                </a:solidFill>
                <a:latin typeface="+mn-lt"/>
                <a:ea typeface="+mn-ea"/>
                <a:cs typeface="+mn-cs"/>
              </a:defRPr>
            </a:lvl5pPr>
            <a:lvl6pPr marL="2285747" algn="l" defTabSz="914298" rtl="0" eaLnBrk="1" latinLnBrk="0" hangingPunct="1">
              <a:defRPr sz="1800" kern="1200">
                <a:solidFill>
                  <a:schemeClr val="tx1"/>
                </a:solidFill>
                <a:latin typeface="+mn-lt"/>
                <a:ea typeface="+mn-ea"/>
                <a:cs typeface="+mn-cs"/>
              </a:defRPr>
            </a:lvl6pPr>
            <a:lvl7pPr marL="2742896" algn="l" defTabSz="914298" rtl="0" eaLnBrk="1" latinLnBrk="0" hangingPunct="1">
              <a:defRPr sz="1800" kern="1200">
                <a:solidFill>
                  <a:schemeClr val="tx1"/>
                </a:solidFill>
                <a:latin typeface="+mn-lt"/>
                <a:ea typeface="+mn-ea"/>
                <a:cs typeface="+mn-cs"/>
              </a:defRPr>
            </a:lvl7pPr>
            <a:lvl8pPr marL="3200046" algn="l" defTabSz="914298" rtl="0" eaLnBrk="1" latinLnBrk="0" hangingPunct="1">
              <a:defRPr sz="1800" kern="1200">
                <a:solidFill>
                  <a:schemeClr val="tx1"/>
                </a:solidFill>
                <a:latin typeface="+mn-lt"/>
                <a:ea typeface="+mn-ea"/>
                <a:cs typeface="+mn-cs"/>
              </a:defRPr>
            </a:lvl8pPr>
            <a:lvl9pPr marL="3657196" algn="l" defTabSz="914298" rtl="0" eaLnBrk="1" latinLnBrk="0" hangingPunct="1">
              <a:defRPr sz="1800" kern="1200">
                <a:solidFill>
                  <a:schemeClr val="tx1"/>
                </a:solidFill>
                <a:latin typeface="+mn-lt"/>
                <a:ea typeface="+mn-ea"/>
                <a:cs typeface="+mn-cs"/>
              </a:defRPr>
            </a:lvl9pPr>
          </a:lstStyle>
          <a:p>
            <a:fld id="{0C913308-F349-4B6D-A68A-DD1791B4A57B}" type="slidenum">
              <a:rPr lang="zh-CN" altLang="en-US" sz="1100" smtClean="0">
                <a:solidFill>
                  <a:prstClr val="black">
                    <a:tint val="75000"/>
                  </a:prstClr>
                </a:solidFill>
              </a:rPr>
              <a:pPr/>
              <a:t>11</a:t>
            </a:fld>
            <a:endParaRPr lang="zh-CN" altLang="en-US" sz="1100" dirty="0">
              <a:solidFill>
                <a:prstClr val="black">
                  <a:tint val="75000"/>
                </a:prstClr>
              </a:solidFill>
            </a:endParaRPr>
          </a:p>
        </p:txBody>
      </p:sp>
    </p:spTree>
    <p:extLst>
      <p:ext uri="{BB962C8B-B14F-4D97-AF65-F5344CB8AC3E}">
        <p14:creationId xmlns="" xmlns:p14="http://schemas.microsoft.com/office/powerpoint/2010/main" val="173762730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lide Number Placeholder 3"/>
          <p:cNvSpPr>
            <a:spLocks noGrp="1"/>
          </p:cNvSpPr>
          <p:nvPr>
            <p:ph type="sldNum" sz="quarter" idx="12"/>
          </p:nvPr>
        </p:nvSpPr>
        <p:spPr bwMode="auto">
          <a:xfrm>
            <a:off x="4962" y="6492877"/>
            <a:ext cx="2560320" cy="365125"/>
          </a:xfrm>
          <a:noFill/>
          <a:ln>
            <a:miter lim="800000"/>
            <a:headEnd/>
            <a:tailEnd/>
          </a:ln>
        </p:spPr>
        <p:txBody>
          <a:bodyPr/>
          <a:lstStyle/>
          <a:p>
            <a:pPr algn="l"/>
            <a:fld id="{76EBCCA0-F99A-492C-9626-D6153885116A}" type="slidenum">
              <a:rPr lang="zh-CN" altLang="en-US">
                <a:solidFill>
                  <a:prstClr val="black">
                    <a:tint val="75000"/>
                  </a:prstClr>
                </a:solidFill>
              </a:rPr>
              <a:pPr algn="l"/>
              <a:t>12</a:t>
            </a:fld>
            <a:endParaRPr lang="zh-CN" altLang="en-US" dirty="0">
              <a:solidFill>
                <a:prstClr val="black">
                  <a:tint val="75000"/>
                </a:prstClr>
              </a:solidFill>
            </a:endParaRPr>
          </a:p>
        </p:txBody>
      </p:sp>
      <p:sp>
        <p:nvSpPr>
          <p:cNvPr id="5" name="Content Placeholder 3"/>
          <p:cNvSpPr>
            <a:spLocks noGrp="1"/>
          </p:cNvSpPr>
          <p:nvPr>
            <p:ph idx="4294967295"/>
          </p:nvPr>
        </p:nvSpPr>
        <p:spPr>
          <a:xfrm>
            <a:off x="954697" y="1340768"/>
            <a:ext cx="9235440" cy="720080"/>
          </a:xfrm>
          <a:solidFill>
            <a:srgbClr val="FFFF00"/>
          </a:solidFill>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a:buNone/>
              <a:defRPr/>
            </a:pPr>
            <a:r>
              <a:rPr lang="en-GB" altLang="ja-JP" sz="2000" b="1" dirty="0">
                <a:latin typeface="Arial" panose="020B0604020202020204" pitchFamily="34" charset="0"/>
                <a:ea typeface="MS PGothic" pitchFamily="34" charset="-128"/>
                <a:cs typeface="Arial" panose="020B0604020202020204" pitchFamily="34" charset="0"/>
              </a:rPr>
              <a:t>After </a:t>
            </a:r>
            <a:r>
              <a:rPr lang="en-GB" altLang="ja-JP" sz="2000" b="1" dirty="0" smtClean="0">
                <a:latin typeface="Arial" panose="020B0604020202020204" pitchFamily="34" charset="0"/>
                <a:ea typeface="MS PGothic" pitchFamily="34" charset="-128"/>
                <a:cs typeface="Arial" panose="020B0604020202020204" pitchFamily="34" charset="0"/>
              </a:rPr>
              <a:t>adding acarbose, </a:t>
            </a:r>
            <a:r>
              <a:rPr lang="en-GB" altLang="ja-JP" sz="2000" b="1" dirty="0">
                <a:latin typeface="Arial" panose="020B0604020202020204" pitchFamily="34" charset="0"/>
                <a:ea typeface="MS PGothic" pitchFamily="34" charset="-128"/>
                <a:cs typeface="Arial" panose="020B0604020202020204" pitchFamily="34" charset="0"/>
              </a:rPr>
              <a:t>glucose levels were significantly improved after breakfast</a:t>
            </a:r>
            <a:r>
              <a:rPr lang="en-GB" altLang="ja-JP" sz="2000" b="1" baseline="30000" dirty="0">
                <a:latin typeface="Arial" panose="020B0604020202020204" pitchFamily="34" charset="0"/>
                <a:ea typeface="MS PGothic" pitchFamily="34" charset="-128"/>
                <a:cs typeface="Arial" panose="020B0604020202020204" pitchFamily="34" charset="0"/>
              </a:rPr>
              <a:t>#</a:t>
            </a:r>
            <a:r>
              <a:rPr lang="en-GB" altLang="ja-JP" sz="2000" b="1" dirty="0">
                <a:latin typeface="Arial" panose="020B0604020202020204" pitchFamily="34" charset="0"/>
                <a:ea typeface="MS PGothic" pitchFamily="34" charset="-128"/>
                <a:cs typeface="Arial" panose="020B0604020202020204" pitchFamily="34" charset="0"/>
              </a:rPr>
              <a:t> and </a:t>
            </a:r>
            <a:r>
              <a:rPr lang="en-GB" altLang="ja-JP" sz="2000" b="1" dirty="0" smtClean="0">
                <a:latin typeface="Arial" panose="020B0604020202020204" pitchFamily="34" charset="0"/>
                <a:ea typeface="MS PGothic" pitchFamily="34" charset="-128"/>
                <a:cs typeface="Arial" panose="020B0604020202020204" pitchFamily="34" charset="0"/>
              </a:rPr>
              <a:t>dinner</a:t>
            </a:r>
            <a:r>
              <a:rPr lang="en-GB" altLang="ja-JP" sz="2000" b="1" baseline="30000" dirty="0">
                <a:latin typeface="Arial" panose="020B0604020202020204" pitchFamily="34" charset="0"/>
                <a:ea typeface="MS PGothic" pitchFamily="34" charset="-128"/>
                <a:cs typeface="Arial" panose="020B0604020202020204" pitchFamily="34" charset="0"/>
              </a:rPr>
              <a:t>#</a:t>
            </a:r>
          </a:p>
        </p:txBody>
      </p:sp>
      <p:sp>
        <p:nvSpPr>
          <p:cNvPr id="96261" name="TextBox 5"/>
          <p:cNvSpPr txBox="1">
            <a:spLocks noChangeArrowheads="1"/>
          </p:cNvSpPr>
          <p:nvPr/>
        </p:nvSpPr>
        <p:spPr bwMode="auto">
          <a:xfrm>
            <a:off x="493846" y="6165305"/>
            <a:ext cx="7032108" cy="246221"/>
          </a:xfrm>
          <a:prstGeom prst="rect">
            <a:avLst/>
          </a:prstGeom>
          <a:noFill/>
          <a:ln w="9525">
            <a:noFill/>
            <a:miter lim="800000"/>
            <a:headEnd/>
            <a:tailEnd/>
          </a:ln>
        </p:spPr>
        <p:txBody>
          <a:bodyPr wrap="square">
            <a:spAutoFit/>
          </a:bodyPr>
          <a:lstStyle/>
          <a:p>
            <a:r>
              <a:rPr lang="en-GB" altLang="ja-JP" sz="1000" dirty="0" smtClean="0">
                <a:solidFill>
                  <a:srgbClr val="000000"/>
                </a:solidFill>
                <a:latin typeface="Arial" panose="020B0604020202020204" pitchFamily="34" charset="0"/>
                <a:cs typeface="Arial" panose="020B0604020202020204" pitchFamily="34" charset="0"/>
              </a:rPr>
              <a:t>#</a:t>
            </a:r>
            <a:r>
              <a:rPr lang="en-GB" altLang="ja-JP" sz="1000" dirty="0">
                <a:solidFill>
                  <a:srgbClr val="000000"/>
                </a:solidFill>
                <a:latin typeface="Arial" panose="020B0604020202020204" pitchFamily="34" charset="0"/>
                <a:cs typeface="Arial" panose="020B0604020202020204" pitchFamily="34" charset="0"/>
              </a:rPr>
              <a:t>p&lt;0.05 with acarbose vs. without (paired t-test or Wilcoxon signed rank test).</a:t>
            </a:r>
          </a:p>
        </p:txBody>
      </p:sp>
      <p:grpSp>
        <p:nvGrpSpPr>
          <p:cNvPr id="2" name="Group 1"/>
          <p:cNvGrpSpPr/>
          <p:nvPr/>
        </p:nvGrpSpPr>
        <p:grpSpPr>
          <a:xfrm>
            <a:off x="625167" y="1844824"/>
            <a:ext cx="9396194" cy="4062268"/>
            <a:chOff x="2152458" y="2419662"/>
            <a:chExt cx="3997947" cy="2879434"/>
          </a:xfrm>
        </p:grpSpPr>
        <p:grpSp>
          <p:nvGrpSpPr>
            <p:cNvPr id="3" name="Group 9243"/>
            <p:cNvGrpSpPr>
              <a:grpSpLocks/>
            </p:cNvGrpSpPr>
            <p:nvPr/>
          </p:nvGrpSpPr>
          <p:grpSpPr bwMode="auto">
            <a:xfrm>
              <a:off x="2455069" y="2668502"/>
              <a:ext cx="3695336" cy="2630594"/>
              <a:chOff x="1781175" y="2549525"/>
              <a:chExt cx="4927175" cy="3507459"/>
            </a:xfrm>
          </p:grpSpPr>
          <p:grpSp>
            <p:nvGrpSpPr>
              <p:cNvPr id="4" name="Group 2"/>
              <p:cNvGrpSpPr>
                <a:grpSpLocks/>
              </p:cNvGrpSpPr>
              <p:nvPr/>
            </p:nvGrpSpPr>
            <p:grpSpPr bwMode="auto">
              <a:xfrm>
                <a:off x="1781175" y="2549525"/>
                <a:ext cx="4927175" cy="3507459"/>
                <a:chOff x="1781175" y="2549525"/>
                <a:chExt cx="4927175" cy="3507459"/>
              </a:xfrm>
            </p:grpSpPr>
            <p:sp>
              <p:nvSpPr>
                <p:cNvPr id="25" name="Freeform 24"/>
                <p:cNvSpPr/>
                <p:nvPr/>
              </p:nvSpPr>
              <p:spPr>
                <a:xfrm>
                  <a:off x="2201868" y="3808413"/>
                  <a:ext cx="4375203" cy="742950"/>
                </a:xfrm>
                <a:custGeom>
                  <a:avLst/>
                  <a:gdLst>
                    <a:gd name="connsiteX0" fmla="*/ 0 w 4375446"/>
                    <a:gd name="connsiteY0" fmla="*/ 549779 h 743484"/>
                    <a:gd name="connsiteX1" fmla="*/ 39880 w 4375446"/>
                    <a:gd name="connsiteY1" fmla="*/ 581114 h 743484"/>
                    <a:gd name="connsiteX2" fmla="*/ 145278 w 4375446"/>
                    <a:gd name="connsiteY2" fmla="*/ 575417 h 743484"/>
                    <a:gd name="connsiteX3" fmla="*/ 225039 w 4375446"/>
                    <a:gd name="connsiteY3" fmla="*/ 646632 h 743484"/>
                    <a:gd name="connsiteX4" fmla="*/ 262071 w 4375446"/>
                    <a:gd name="connsiteY4" fmla="*/ 660875 h 743484"/>
                    <a:gd name="connsiteX5" fmla="*/ 276314 w 4375446"/>
                    <a:gd name="connsiteY5" fmla="*/ 706452 h 743484"/>
                    <a:gd name="connsiteX6" fmla="*/ 358923 w 4375446"/>
                    <a:gd name="connsiteY6" fmla="*/ 743484 h 743484"/>
                    <a:gd name="connsiteX7" fmla="*/ 484261 w 4375446"/>
                    <a:gd name="connsiteY7" fmla="*/ 697906 h 743484"/>
                    <a:gd name="connsiteX8" fmla="*/ 529839 w 4375446"/>
                    <a:gd name="connsiteY8" fmla="*/ 703604 h 743484"/>
                    <a:gd name="connsiteX9" fmla="*/ 592508 w 4375446"/>
                    <a:gd name="connsiteY9" fmla="*/ 663723 h 743484"/>
                    <a:gd name="connsiteX10" fmla="*/ 626691 w 4375446"/>
                    <a:gd name="connsiteY10" fmla="*/ 709301 h 743484"/>
                    <a:gd name="connsiteX11" fmla="*/ 714998 w 4375446"/>
                    <a:gd name="connsiteY11" fmla="*/ 640934 h 743484"/>
                    <a:gd name="connsiteX12" fmla="*/ 757727 w 4375446"/>
                    <a:gd name="connsiteY12" fmla="*/ 635237 h 743484"/>
                    <a:gd name="connsiteX13" fmla="*/ 794759 w 4375446"/>
                    <a:gd name="connsiteY13" fmla="*/ 643783 h 743484"/>
                    <a:gd name="connsiteX14" fmla="*/ 831790 w 4375446"/>
                    <a:gd name="connsiteY14" fmla="*/ 643783 h 743484"/>
                    <a:gd name="connsiteX15" fmla="*/ 860276 w 4375446"/>
                    <a:gd name="connsiteY15" fmla="*/ 663723 h 743484"/>
                    <a:gd name="connsiteX16" fmla="*/ 897308 w 4375446"/>
                    <a:gd name="connsiteY16" fmla="*/ 672269 h 743484"/>
                    <a:gd name="connsiteX17" fmla="*/ 925794 w 4375446"/>
                    <a:gd name="connsiteY17" fmla="*/ 646632 h 743484"/>
                    <a:gd name="connsiteX18" fmla="*/ 957129 w 4375446"/>
                    <a:gd name="connsiteY18" fmla="*/ 669420 h 743484"/>
                    <a:gd name="connsiteX19" fmla="*/ 982766 w 4375446"/>
                    <a:gd name="connsiteY19" fmla="*/ 660875 h 743484"/>
                    <a:gd name="connsiteX20" fmla="*/ 1014101 w 4375446"/>
                    <a:gd name="connsiteY20" fmla="*/ 660875 h 743484"/>
                    <a:gd name="connsiteX21" fmla="*/ 1056830 w 4375446"/>
                    <a:gd name="connsiteY21" fmla="*/ 706452 h 743484"/>
                    <a:gd name="connsiteX22" fmla="*/ 1113802 w 4375446"/>
                    <a:gd name="connsiteY22" fmla="*/ 658026 h 743484"/>
                    <a:gd name="connsiteX23" fmla="*/ 1136590 w 4375446"/>
                    <a:gd name="connsiteY23" fmla="*/ 677966 h 743484"/>
                    <a:gd name="connsiteX24" fmla="*/ 1162228 w 4375446"/>
                    <a:gd name="connsiteY24" fmla="*/ 677966 h 743484"/>
                    <a:gd name="connsiteX25" fmla="*/ 1199260 w 4375446"/>
                    <a:gd name="connsiteY25" fmla="*/ 632389 h 743484"/>
                    <a:gd name="connsiteX26" fmla="*/ 1233443 w 4375446"/>
                    <a:gd name="connsiteY26" fmla="*/ 609600 h 743484"/>
                    <a:gd name="connsiteX27" fmla="*/ 1290415 w 4375446"/>
                    <a:gd name="connsiteY27" fmla="*/ 595357 h 743484"/>
                    <a:gd name="connsiteX28" fmla="*/ 1298960 w 4375446"/>
                    <a:gd name="connsiteY28" fmla="*/ 572568 h 743484"/>
                    <a:gd name="connsiteX29" fmla="*/ 1344538 w 4375446"/>
                    <a:gd name="connsiteY29" fmla="*/ 575417 h 743484"/>
                    <a:gd name="connsiteX30" fmla="*/ 1373024 w 4375446"/>
                    <a:gd name="connsiteY30" fmla="*/ 586811 h 743484"/>
                    <a:gd name="connsiteX31" fmla="*/ 1390116 w 4375446"/>
                    <a:gd name="connsiteY31" fmla="*/ 541233 h 743484"/>
                    <a:gd name="connsiteX32" fmla="*/ 1486968 w 4375446"/>
                    <a:gd name="connsiteY32" fmla="*/ 583962 h 743484"/>
                    <a:gd name="connsiteX33" fmla="*/ 1595215 w 4375446"/>
                    <a:gd name="connsiteY33" fmla="*/ 398804 h 743484"/>
                    <a:gd name="connsiteX34" fmla="*/ 1620852 w 4375446"/>
                    <a:gd name="connsiteY34" fmla="*/ 358923 h 743484"/>
                    <a:gd name="connsiteX35" fmla="*/ 1677824 w 4375446"/>
                    <a:gd name="connsiteY35" fmla="*/ 148127 h 743484"/>
                    <a:gd name="connsiteX36" fmla="*/ 1731947 w 4375446"/>
                    <a:gd name="connsiteY36" fmla="*/ 125338 h 743484"/>
                    <a:gd name="connsiteX37" fmla="*/ 1768979 w 4375446"/>
                    <a:gd name="connsiteY37" fmla="*/ 150976 h 743484"/>
                    <a:gd name="connsiteX38" fmla="*/ 1843043 w 4375446"/>
                    <a:gd name="connsiteY38" fmla="*/ 182310 h 743484"/>
                    <a:gd name="connsiteX39" fmla="*/ 1874377 w 4375446"/>
                    <a:gd name="connsiteY39" fmla="*/ 148127 h 743484"/>
                    <a:gd name="connsiteX40" fmla="*/ 1928501 w 4375446"/>
                    <a:gd name="connsiteY40" fmla="*/ 202250 h 743484"/>
                    <a:gd name="connsiteX41" fmla="*/ 1959835 w 4375446"/>
                    <a:gd name="connsiteY41" fmla="*/ 270617 h 743484"/>
                    <a:gd name="connsiteX42" fmla="*/ 1991170 w 4375446"/>
                    <a:gd name="connsiteY42" fmla="*/ 279162 h 743484"/>
                    <a:gd name="connsiteX43" fmla="*/ 2031050 w 4375446"/>
                    <a:gd name="connsiteY43" fmla="*/ 336134 h 743484"/>
                    <a:gd name="connsiteX44" fmla="*/ 2048142 w 4375446"/>
                    <a:gd name="connsiteY44" fmla="*/ 361772 h 743484"/>
                    <a:gd name="connsiteX45" fmla="*/ 2079476 w 4375446"/>
                    <a:gd name="connsiteY45" fmla="*/ 381712 h 743484"/>
                    <a:gd name="connsiteX46" fmla="*/ 2116508 w 4375446"/>
                    <a:gd name="connsiteY46" fmla="*/ 401652 h 743484"/>
                    <a:gd name="connsiteX47" fmla="*/ 2187723 w 4375446"/>
                    <a:gd name="connsiteY47" fmla="*/ 475716 h 743484"/>
                    <a:gd name="connsiteX48" fmla="*/ 2230452 w 4375446"/>
                    <a:gd name="connsiteY48" fmla="*/ 458624 h 743484"/>
                    <a:gd name="connsiteX49" fmla="*/ 2253241 w 4375446"/>
                    <a:gd name="connsiteY49" fmla="*/ 458624 h 743484"/>
                    <a:gd name="connsiteX50" fmla="*/ 2278878 w 4375446"/>
                    <a:gd name="connsiteY50" fmla="*/ 458624 h 743484"/>
                    <a:gd name="connsiteX51" fmla="*/ 2321607 w 4375446"/>
                    <a:gd name="connsiteY51" fmla="*/ 390258 h 743484"/>
                    <a:gd name="connsiteX52" fmla="*/ 2347245 w 4375446"/>
                    <a:gd name="connsiteY52" fmla="*/ 333286 h 743484"/>
                    <a:gd name="connsiteX53" fmla="*/ 2398519 w 4375446"/>
                    <a:gd name="connsiteY53" fmla="*/ 287708 h 743484"/>
                    <a:gd name="connsiteX54" fmla="*/ 2444097 w 4375446"/>
                    <a:gd name="connsiteY54" fmla="*/ 267768 h 743484"/>
                    <a:gd name="connsiteX55" fmla="*/ 2469734 w 4375446"/>
                    <a:gd name="connsiteY55" fmla="*/ 273465 h 743484"/>
                    <a:gd name="connsiteX56" fmla="*/ 2495372 w 4375446"/>
                    <a:gd name="connsiteY56" fmla="*/ 247828 h 743484"/>
                    <a:gd name="connsiteX57" fmla="*/ 2549495 w 4375446"/>
                    <a:gd name="connsiteY57" fmla="*/ 264919 h 743484"/>
                    <a:gd name="connsiteX58" fmla="*/ 2606467 w 4375446"/>
                    <a:gd name="connsiteY58" fmla="*/ 236433 h 743484"/>
                    <a:gd name="connsiteX59" fmla="*/ 2634953 w 4375446"/>
                    <a:gd name="connsiteY59" fmla="*/ 244979 h 743484"/>
                    <a:gd name="connsiteX60" fmla="*/ 2703319 w 4375446"/>
                    <a:gd name="connsiteY60" fmla="*/ 279162 h 743484"/>
                    <a:gd name="connsiteX61" fmla="*/ 2703319 w 4375446"/>
                    <a:gd name="connsiteY61" fmla="*/ 279162 h 743484"/>
                    <a:gd name="connsiteX62" fmla="*/ 2740351 w 4375446"/>
                    <a:gd name="connsiteY62" fmla="*/ 273465 h 743484"/>
                    <a:gd name="connsiteX63" fmla="*/ 2754594 w 4375446"/>
                    <a:gd name="connsiteY63" fmla="*/ 259222 h 743484"/>
                    <a:gd name="connsiteX64" fmla="*/ 2777383 w 4375446"/>
                    <a:gd name="connsiteY64" fmla="*/ 230736 h 743484"/>
                    <a:gd name="connsiteX65" fmla="*/ 2805869 w 4375446"/>
                    <a:gd name="connsiteY65" fmla="*/ 242131 h 743484"/>
                    <a:gd name="connsiteX66" fmla="*/ 2874235 w 4375446"/>
                    <a:gd name="connsiteY66" fmla="*/ 256374 h 743484"/>
                    <a:gd name="connsiteX67" fmla="*/ 2911267 w 4375446"/>
                    <a:gd name="connsiteY67" fmla="*/ 270617 h 743484"/>
                    <a:gd name="connsiteX68" fmla="*/ 2959693 w 4375446"/>
                    <a:gd name="connsiteY68" fmla="*/ 313346 h 743484"/>
                    <a:gd name="connsiteX69" fmla="*/ 3002422 w 4375446"/>
                    <a:gd name="connsiteY69" fmla="*/ 316194 h 743484"/>
                    <a:gd name="connsiteX70" fmla="*/ 3059394 w 4375446"/>
                    <a:gd name="connsiteY70" fmla="*/ 361772 h 743484"/>
                    <a:gd name="connsiteX71" fmla="*/ 3082183 w 4375446"/>
                    <a:gd name="connsiteY71" fmla="*/ 378863 h 743484"/>
                    <a:gd name="connsiteX72" fmla="*/ 3082183 w 4375446"/>
                    <a:gd name="connsiteY72" fmla="*/ 401652 h 743484"/>
                    <a:gd name="connsiteX73" fmla="*/ 3133458 w 4375446"/>
                    <a:gd name="connsiteY73" fmla="*/ 410198 h 743484"/>
                    <a:gd name="connsiteX74" fmla="*/ 3181884 w 4375446"/>
                    <a:gd name="connsiteY74" fmla="*/ 435835 h 743484"/>
                    <a:gd name="connsiteX75" fmla="*/ 3230310 w 4375446"/>
                    <a:gd name="connsiteY75" fmla="*/ 484262 h 743484"/>
                    <a:gd name="connsiteX76" fmla="*/ 3273039 w 4375446"/>
                    <a:gd name="connsiteY76" fmla="*/ 464321 h 743484"/>
                    <a:gd name="connsiteX77" fmla="*/ 3330011 w 4375446"/>
                    <a:gd name="connsiteY77" fmla="*/ 435835 h 743484"/>
                    <a:gd name="connsiteX78" fmla="*/ 3355648 w 4375446"/>
                    <a:gd name="connsiteY78" fmla="*/ 401652 h 743484"/>
                    <a:gd name="connsiteX79" fmla="*/ 3424015 w 4375446"/>
                    <a:gd name="connsiteY79" fmla="*/ 210796 h 743484"/>
                    <a:gd name="connsiteX80" fmla="*/ 3443955 w 4375446"/>
                    <a:gd name="connsiteY80" fmla="*/ 159521 h 743484"/>
                    <a:gd name="connsiteX81" fmla="*/ 3503775 w 4375446"/>
                    <a:gd name="connsiteY81" fmla="*/ 76912 h 743484"/>
                    <a:gd name="connsiteX82" fmla="*/ 3549353 w 4375446"/>
                    <a:gd name="connsiteY82" fmla="*/ 28486 h 743484"/>
                    <a:gd name="connsiteX83" fmla="*/ 3563596 w 4375446"/>
                    <a:gd name="connsiteY83" fmla="*/ 0 h 743484"/>
                    <a:gd name="connsiteX84" fmla="*/ 3597779 w 4375446"/>
                    <a:gd name="connsiteY84" fmla="*/ 19940 h 743484"/>
                    <a:gd name="connsiteX85" fmla="*/ 3612022 w 4375446"/>
                    <a:gd name="connsiteY85" fmla="*/ 62669 h 743484"/>
                    <a:gd name="connsiteX86" fmla="*/ 3651903 w 4375446"/>
                    <a:gd name="connsiteY86" fmla="*/ 85458 h 743484"/>
                    <a:gd name="connsiteX87" fmla="*/ 3688934 w 4375446"/>
                    <a:gd name="connsiteY87" fmla="*/ 168067 h 743484"/>
                    <a:gd name="connsiteX88" fmla="*/ 3697480 w 4375446"/>
                    <a:gd name="connsiteY88" fmla="*/ 182310 h 743484"/>
                    <a:gd name="connsiteX89" fmla="*/ 3754452 w 4375446"/>
                    <a:gd name="connsiteY89" fmla="*/ 165219 h 743484"/>
                    <a:gd name="connsiteX90" fmla="*/ 3805727 w 4375446"/>
                    <a:gd name="connsiteY90" fmla="*/ 185159 h 743484"/>
                    <a:gd name="connsiteX91" fmla="*/ 3851304 w 4375446"/>
                    <a:gd name="connsiteY91" fmla="*/ 202250 h 743484"/>
                    <a:gd name="connsiteX92" fmla="*/ 3885488 w 4375446"/>
                    <a:gd name="connsiteY92" fmla="*/ 233585 h 743484"/>
                    <a:gd name="connsiteX93" fmla="*/ 3939611 w 4375446"/>
                    <a:gd name="connsiteY93" fmla="*/ 236433 h 743484"/>
                    <a:gd name="connsiteX94" fmla="*/ 3993734 w 4375446"/>
                    <a:gd name="connsiteY94" fmla="*/ 287708 h 743484"/>
                    <a:gd name="connsiteX95" fmla="*/ 4025069 w 4375446"/>
                    <a:gd name="connsiteY95" fmla="*/ 287708 h 743484"/>
                    <a:gd name="connsiteX96" fmla="*/ 4062101 w 4375446"/>
                    <a:gd name="connsiteY96" fmla="*/ 358923 h 743484"/>
                    <a:gd name="connsiteX97" fmla="*/ 4133316 w 4375446"/>
                    <a:gd name="connsiteY97" fmla="*/ 424441 h 743484"/>
                    <a:gd name="connsiteX98" fmla="*/ 4167499 w 4375446"/>
                    <a:gd name="connsiteY98" fmla="*/ 441533 h 743484"/>
                    <a:gd name="connsiteX99" fmla="*/ 4201682 w 4375446"/>
                    <a:gd name="connsiteY99" fmla="*/ 487110 h 743484"/>
                    <a:gd name="connsiteX100" fmla="*/ 4221622 w 4375446"/>
                    <a:gd name="connsiteY100" fmla="*/ 509899 h 743484"/>
                    <a:gd name="connsiteX101" fmla="*/ 4247260 w 4375446"/>
                    <a:gd name="connsiteY101" fmla="*/ 518445 h 743484"/>
                    <a:gd name="connsiteX102" fmla="*/ 4264351 w 4375446"/>
                    <a:gd name="connsiteY102" fmla="*/ 535536 h 743484"/>
                    <a:gd name="connsiteX103" fmla="*/ 4289988 w 4375446"/>
                    <a:gd name="connsiteY103" fmla="*/ 538385 h 743484"/>
                    <a:gd name="connsiteX104" fmla="*/ 4318474 w 4375446"/>
                    <a:gd name="connsiteY104" fmla="*/ 526991 h 743484"/>
                    <a:gd name="connsiteX105" fmla="*/ 4349809 w 4375446"/>
                    <a:gd name="connsiteY105" fmla="*/ 538385 h 743484"/>
                    <a:gd name="connsiteX106" fmla="*/ 4375446 w 4375446"/>
                    <a:gd name="connsiteY106" fmla="*/ 552628 h 74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375446" h="743484">
                      <a:moveTo>
                        <a:pt x="0" y="549779"/>
                      </a:moveTo>
                      <a:lnTo>
                        <a:pt x="39880" y="581114"/>
                      </a:lnTo>
                      <a:lnTo>
                        <a:pt x="145278" y="575417"/>
                      </a:lnTo>
                      <a:lnTo>
                        <a:pt x="225039" y="646632"/>
                      </a:lnTo>
                      <a:lnTo>
                        <a:pt x="262071" y="660875"/>
                      </a:lnTo>
                      <a:lnTo>
                        <a:pt x="276314" y="706452"/>
                      </a:lnTo>
                      <a:lnTo>
                        <a:pt x="358923" y="743484"/>
                      </a:lnTo>
                      <a:lnTo>
                        <a:pt x="484261" y="697906"/>
                      </a:lnTo>
                      <a:lnTo>
                        <a:pt x="529839" y="703604"/>
                      </a:lnTo>
                      <a:lnTo>
                        <a:pt x="592508" y="663723"/>
                      </a:lnTo>
                      <a:lnTo>
                        <a:pt x="626691" y="709301"/>
                      </a:lnTo>
                      <a:lnTo>
                        <a:pt x="714998" y="640934"/>
                      </a:lnTo>
                      <a:lnTo>
                        <a:pt x="757727" y="635237"/>
                      </a:lnTo>
                      <a:lnTo>
                        <a:pt x="794759" y="643783"/>
                      </a:lnTo>
                      <a:lnTo>
                        <a:pt x="831790" y="643783"/>
                      </a:lnTo>
                      <a:lnTo>
                        <a:pt x="860276" y="663723"/>
                      </a:lnTo>
                      <a:lnTo>
                        <a:pt x="897308" y="672269"/>
                      </a:lnTo>
                      <a:lnTo>
                        <a:pt x="925794" y="646632"/>
                      </a:lnTo>
                      <a:lnTo>
                        <a:pt x="957129" y="669420"/>
                      </a:lnTo>
                      <a:lnTo>
                        <a:pt x="982766" y="660875"/>
                      </a:lnTo>
                      <a:lnTo>
                        <a:pt x="1014101" y="660875"/>
                      </a:lnTo>
                      <a:lnTo>
                        <a:pt x="1056830" y="706452"/>
                      </a:lnTo>
                      <a:lnTo>
                        <a:pt x="1113802" y="658026"/>
                      </a:lnTo>
                      <a:lnTo>
                        <a:pt x="1136590" y="677966"/>
                      </a:lnTo>
                      <a:lnTo>
                        <a:pt x="1162228" y="677966"/>
                      </a:lnTo>
                      <a:lnTo>
                        <a:pt x="1199260" y="632389"/>
                      </a:lnTo>
                      <a:lnTo>
                        <a:pt x="1233443" y="609600"/>
                      </a:lnTo>
                      <a:lnTo>
                        <a:pt x="1290415" y="595357"/>
                      </a:lnTo>
                      <a:lnTo>
                        <a:pt x="1298960" y="572568"/>
                      </a:lnTo>
                      <a:lnTo>
                        <a:pt x="1344538" y="575417"/>
                      </a:lnTo>
                      <a:lnTo>
                        <a:pt x="1373024" y="586811"/>
                      </a:lnTo>
                      <a:lnTo>
                        <a:pt x="1390116" y="541233"/>
                      </a:lnTo>
                      <a:lnTo>
                        <a:pt x="1486968" y="583962"/>
                      </a:lnTo>
                      <a:lnTo>
                        <a:pt x="1595215" y="398804"/>
                      </a:lnTo>
                      <a:lnTo>
                        <a:pt x="1620852" y="358923"/>
                      </a:lnTo>
                      <a:lnTo>
                        <a:pt x="1677824" y="148127"/>
                      </a:lnTo>
                      <a:lnTo>
                        <a:pt x="1731947" y="125338"/>
                      </a:lnTo>
                      <a:lnTo>
                        <a:pt x="1768979" y="150976"/>
                      </a:lnTo>
                      <a:lnTo>
                        <a:pt x="1843043" y="182310"/>
                      </a:lnTo>
                      <a:lnTo>
                        <a:pt x="1874377" y="148127"/>
                      </a:lnTo>
                      <a:lnTo>
                        <a:pt x="1928501" y="202250"/>
                      </a:lnTo>
                      <a:lnTo>
                        <a:pt x="1959835" y="270617"/>
                      </a:lnTo>
                      <a:lnTo>
                        <a:pt x="1991170" y="279162"/>
                      </a:lnTo>
                      <a:lnTo>
                        <a:pt x="2031050" y="336134"/>
                      </a:lnTo>
                      <a:lnTo>
                        <a:pt x="2048142" y="361772"/>
                      </a:lnTo>
                      <a:lnTo>
                        <a:pt x="2079476" y="381712"/>
                      </a:lnTo>
                      <a:lnTo>
                        <a:pt x="2116508" y="401652"/>
                      </a:lnTo>
                      <a:lnTo>
                        <a:pt x="2187723" y="475716"/>
                      </a:lnTo>
                      <a:lnTo>
                        <a:pt x="2230452" y="458624"/>
                      </a:lnTo>
                      <a:lnTo>
                        <a:pt x="2253241" y="458624"/>
                      </a:lnTo>
                      <a:lnTo>
                        <a:pt x="2278878" y="458624"/>
                      </a:lnTo>
                      <a:lnTo>
                        <a:pt x="2321607" y="390258"/>
                      </a:lnTo>
                      <a:lnTo>
                        <a:pt x="2347245" y="333286"/>
                      </a:lnTo>
                      <a:lnTo>
                        <a:pt x="2398519" y="287708"/>
                      </a:lnTo>
                      <a:lnTo>
                        <a:pt x="2444097" y="267768"/>
                      </a:lnTo>
                      <a:lnTo>
                        <a:pt x="2469734" y="273465"/>
                      </a:lnTo>
                      <a:lnTo>
                        <a:pt x="2495372" y="247828"/>
                      </a:lnTo>
                      <a:lnTo>
                        <a:pt x="2549495" y="264919"/>
                      </a:lnTo>
                      <a:lnTo>
                        <a:pt x="2606467" y="236433"/>
                      </a:lnTo>
                      <a:lnTo>
                        <a:pt x="2634953" y="244979"/>
                      </a:lnTo>
                      <a:lnTo>
                        <a:pt x="2703319" y="279162"/>
                      </a:lnTo>
                      <a:lnTo>
                        <a:pt x="2703319" y="279162"/>
                      </a:lnTo>
                      <a:lnTo>
                        <a:pt x="2740351" y="273465"/>
                      </a:lnTo>
                      <a:lnTo>
                        <a:pt x="2754594" y="259222"/>
                      </a:lnTo>
                      <a:lnTo>
                        <a:pt x="2777383" y="230736"/>
                      </a:lnTo>
                      <a:cubicBezTo>
                        <a:pt x="2803888" y="242517"/>
                        <a:pt x="2793668" y="242131"/>
                        <a:pt x="2805869" y="242131"/>
                      </a:cubicBezTo>
                      <a:lnTo>
                        <a:pt x="2874235" y="256374"/>
                      </a:lnTo>
                      <a:lnTo>
                        <a:pt x="2911267" y="270617"/>
                      </a:lnTo>
                      <a:lnTo>
                        <a:pt x="2959693" y="313346"/>
                      </a:lnTo>
                      <a:lnTo>
                        <a:pt x="3002422" y="316194"/>
                      </a:lnTo>
                      <a:lnTo>
                        <a:pt x="3059394" y="361772"/>
                      </a:lnTo>
                      <a:lnTo>
                        <a:pt x="3082183" y="378863"/>
                      </a:lnTo>
                      <a:lnTo>
                        <a:pt x="3082183" y="401652"/>
                      </a:lnTo>
                      <a:lnTo>
                        <a:pt x="3133458" y="410198"/>
                      </a:lnTo>
                      <a:lnTo>
                        <a:pt x="3181884" y="435835"/>
                      </a:lnTo>
                      <a:lnTo>
                        <a:pt x="3230310" y="484262"/>
                      </a:lnTo>
                      <a:lnTo>
                        <a:pt x="3273039" y="464321"/>
                      </a:lnTo>
                      <a:lnTo>
                        <a:pt x="3330011" y="435835"/>
                      </a:lnTo>
                      <a:lnTo>
                        <a:pt x="3355648" y="401652"/>
                      </a:lnTo>
                      <a:lnTo>
                        <a:pt x="3424015" y="210796"/>
                      </a:lnTo>
                      <a:lnTo>
                        <a:pt x="3443955" y="159521"/>
                      </a:lnTo>
                      <a:lnTo>
                        <a:pt x="3503775" y="76912"/>
                      </a:lnTo>
                      <a:lnTo>
                        <a:pt x="3549353" y="28486"/>
                      </a:lnTo>
                      <a:lnTo>
                        <a:pt x="3563596" y="0"/>
                      </a:lnTo>
                      <a:lnTo>
                        <a:pt x="3597779" y="19940"/>
                      </a:lnTo>
                      <a:lnTo>
                        <a:pt x="3612022" y="62669"/>
                      </a:lnTo>
                      <a:lnTo>
                        <a:pt x="3651903" y="85458"/>
                      </a:lnTo>
                      <a:lnTo>
                        <a:pt x="3688934" y="168067"/>
                      </a:lnTo>
                      <a:lnTo>
                        <a:pt x="3697480" y="182310"/>
                      </a:lnTo>
                      <a:lnTo>
                        <a:pt x="3754452" y="165219"/>
                      </a:lnTo>
                      <a:lnTo>
                        <a:pt x="3805727" y="185159"/>
                      </a:lnTo>
                      <a:lnTo>
                        <a:pt x="3851304" y="202250"/>
                      </a:lnTo>
                      <a:lnTo>
                        <a:pt x="3885488" y="233585"/>
                      </a:lnTo>
                      <a:lnTo>
                        <a:pt x="3939611" y="236433"/>
                      </a:lnTo>
                      <a:lnTo>
                        <a:pt x="3993734" y="287708"/>
                      </a:lnTo>
                      <a:lnTo>
                        <a:pt x="4025069" y="287708"/>
                      </a:lnTo>
                      <a:lnTo>
                        <a:pt x="4062101" y="358923"/>
                      </a:lnTo>
                      <a:lnTo>
                        <a:pt x="4133316" y="424441"/>
                      </a:lnTo>
                      <a:lnTo>
                        <a:pt x="4167499" y="441533"/>
                      </a:lnTo>
                      <a:lnTo>
                        <a:pt x="4201682" y="487110"/>
                      </a:lnTo>
                      <a:lnTo>
                        <a:pt x="4221622" y="509899"/>
                      </a:lnTo>
                      <a:lnTo>
                        <a:pt x="4247260" y="518445"/>
                      </a:lnTo>
                      <a:lnTo>
                        <a:pt x="4264351" y="535536"/>
                      </a:lnTo>
                      <a:lnTo>
                        <a:pt x="4289988" y="538385"/>
                      </a:lnTo>
                      <a:lnTo>
                        <a:pt x="4318474" y="526991"/>
                      </a:lnTo>
                      <a:lnTo>
                        <a:pt x="4349809" y="538385"/>
                      </a:lnTo>
                      <a:lnTo>
                        <a:pt x="4375446" y="552628"/>
                      </a:lnTo>
                    </a:path>
                  </a:pathLst>
                </a:custGeom>
                <a:noFill/>
                <a:ln w="28575" cap="rnd">
                  <a:solidFill>
                    <a:srgbClr val="EF980A"/>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endParaRPr>
                </a:p>
              </p:txBody>
            </p:sp>
            <p:sp>
              <p:nvSpPr>
                <p:cNvPr id="26" name="Freeform 25"/>
                <p:cNvSpPr/>
                <p:nvPr/>
              </p:nvSpPr>
              <p:spPr>
                <a:xfrm>
                  <a:off x="2185993" y="4187825"/>
                  <a:ext cx="2454305" cy="222250"/>
                </a:xfrm>
                <a:custGeom>
                  <a:avLst/>
                  <a:gdLst>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7757 w 2452688"/>
                    <a:gd name="connsiteY44" fmla="*/ 104775 h 233362"/>
                    <a:gd name="connsiteX45" fmla="*/ 1145382 w 2452688"/>
                    <a:gd name="connsiteY45" fmla="*/ 121444 h 233362"/>
                    <a:gd name="connsiteX46" fmla="*/ 1166813 w 2452688"/>
                    <a:gd name="connsiteY46" fmla="*/ 88106 h 233362"/>
                    <a:gd name="connsiteX47" fmla="*/ 1247775 w 2452688"/>
                    <a:gd name="connsiteY47" fmla="*/ 97631 h 233362"/>
                    <a:gd name="connsiteX48" fmla="*/ 1266825 w 2452688"/>
                    <a:gd name="connsiteY48" fmla="*/ 95250 h 233362"/>
                    <a:gd name="connsiteX49" fmla="*/ 1266825 w 2452688"/>
                    <a:gd name="connsiteY49" fmla="*/ 85725 h 233362"/>
                    <a:gd name="connsiteX50" fmla="*/ 1321594 w 2452688"/>
                    <a:gd name="connsiteY50" fmla="*/ 80962 h 233362"/>
                    <a:gd name="connsiteX51" fmla="*/ 1376363 w 2452688"/>
                    <a:gd name="connsiteY51" fmla="*/ 116681 h 233362"/>
                    <a:gd name="connsiteX52" fmla="*/ 1395413 w 2452688"/>
                    <a:gd name="connsiteY52" fmla="*/ 107156 h 233362"/>
                    <a:gd name="connsiteX53" fmla="*/ 1421607 w 2452688"/>
                    <a:gd name="connsiteY53" fmla="*/ 133350 h 233362"/>
                    <a:gd name="connsiteX54" fmla="*/ 1416844 w 2452688"/>
                    <a:gd name="connsiteY54" fmla="*/ 211931 h 233362"/>
                    <a:gd name="connsiteX55" fmla="*/ 1447800 w 2452688"/>
                    <a:gd name="connsiteY55" fmla="*/ 209550 h 233362"/>
                    <a:gd name="connsiteX56" fmla="*/ 1469232 w 2452688"/>
                    <a:gd name="connsiteY56" fmla="*/ 209550 h 233362"/>
                    <a:gd name="connsiteX57" fmla="*/ 1497807 w 2452688"/>
                    <a:gd name="connsiteY57" fmla="*/ 219075 h 233362"/>
                    <a:gd name="connsiteX58" fmla="*/ 1521619 w 2452688"/>
                    <a:gd name="connsiteY58" fmla="*/ 233362 h 233362"/>
                    <a:gd name="connsiteX59" fmla="*/ 1562100 w 2452688"/>
                    <a:gd name="connsiteY59" fmla="*/ 226219 h 233362"/>
                    <a:gd name="connsiteX60" fmla="*/ 1562100 w 2452688"/>
                    <a:gd name="connsiteY60" fmla="*/ 207169 h 233362"/>
                    <a:gd name="connsiteX61" fmla="*/ 1590675 w 2452688"/>
                    <a:gd name="connsiteY61" fmla="*/ 195262 h 233362"/>
                    <a:gd name="connsiteX62" fmla="*/ 1647825 w 2452688"/>
                    <a:gd name="connsiteY62" fmla="*/ 111919 h 233362"/>
                    <a:gd name="connsiteX63" fmla="*/ 1666875 w 2452688"/>
                    <a:gd name="connsiteY63" fmla="*/ 114300 h 233362"/>
                    <a:gd name="connsiteX64" fmla="*/ 1688307 w 2452688"/>
                    <a:gd name="connsiteY64" fmla="*/ 85725 h 233362"/>
                    <a:gd name="connsiteX65" fmla="*/ 1702594 w 2452688"/>
                    <a:gd name="connsiteY65" fmla="*/ 109537 h 233362"/>
                    <a:gd name="connsiteX66" fmla="*/ 1707357 w 2452688"/>
                    <a:gd name="connsiteY66" fmla="*/ 100012 h 233362"/>
                    <a:gd name="connsiteX67" fmla="*/ 1754982 w 2452688"/>
                    <a:gd name="connsiteY67" fmla="*/ 47625 h 233362"/>
                    <a:gd name="connsiteX68" fmla="*/ 1774032 w 2452688"/>
                    <a:gd name="connsiteY68" fmla="*/ 47625 h 233362"/>
                    <a:gd name="connsiteX69" fmla="*/ 1797844 w 2452688"/>
                    <a:gd name="connsiteY69" fmla="*/ 47625 h 233362"/>
                    <a:gd name="connsiteX70" fmla="*/ 1802607 w 2452688"/>
                    <a:gd name="connsiteY70" fmla="*/ 35719 h 233362"/>
                    <a:gd name="connsiteX71" fmla="*/ 1843088 w 2452688"/>
                    <a:gd name="connsiteY71" fmla="*/ 66675 h 233362"/>
                    <a:gd name="connsiteX72" fmla="*/ 1854994 w 2452688"/>
                    <a:gd name="connsiteY72" fmla="*/ 28575 h 233362"/>
                    <a:gd name="connsiteX73" fmla="*/ 1862138 w 2452688"/>
                    <a:gd name="connsiteY73" fmla="*/ 16669 h 233362"/>
                    <a:gd name="connsiteX74" fmla="*/ 1878807 w 2452688"/>
                    <a:gd name="connsiteY74" fmla="*/ 9525 h 233362"/>
                    <a:gd name="connsiteX75" fmla="*/ 1888332 w 2452688"/>
                    <a:gd name="connsiteY75" fmla="*/ 0 h 233362"/>
                    <a:gd name="connsiteX76" fmla="*/ 1902619 w 2452688"/>
                    <a:gd name="connsiteY76" fmla="*/ 7144 h 233362"/>
                    <a:gd name="connsiteX77" fmla="*/ 1926432 w 2452688"/>
                    <a:gd name="connsiteY77" fmla="*/ 21431 h 233362"/>
                    <a:gd name="connsiteX78" fmla="*/ 1952625 w 2452688"/>
                    <a:gd name="connsiteY78" fmla="*/ 2381 h 233362"/>
                    <a:gd name="connsiteX79" fmla="*/ 2016919 w 2452688"/>
                    <a:gd name="connsiteY79" fmla="*/ 90487 h 233362"/>
                    <a:gd name="connsiteX80" fmla="*/ 2038350 w 2452688"/>
                    <a:gd name="connsiteY80" fmla="*/ 97631 h 233362"/>
                    <a:gd name="connsiteX81" fmla="*/ 2064544 w 2452688"/>
                    <a:gd name="connsiteY81" fmla="*/ 126206 h 233362"/>
                    <a:gd name="connsiteX82" fmla="*/ 2093119 w 2452688"/>
                    <a:gd name="connsiteY82" fmla="*/ 102394 h 233362"/>
                    <a:gd name="connsiteX83" fmla="*/ 2114550 w 2452688"/>
                    <a:gd name="connsiteY83" fmla="*/ 128587 h 233362"/>
                    <a:gd name="connsiteX84" fmla="*/ 2155032 w 2452688"/>
                    <a:gd name="connsiteY84" fmla="*/ 104775 h 233362"/>
                    <a:gd name="connsiteX85" fmla="*/ 2181225 w 2452688"/>
                    <a:gd name="connsiteY85" fmla="*/ 100012 h 233362"/>
                    <a:gd name="connsiteX86" fmla="*/ 2226469 w 2452688"/>
                    <a:gd name="connsiteY86" fmla="*/ 104775 h 233362"/>
                    <a:gd name="connsiteX87" fmla="*/ 2247900 w 2452688"/>
                    <a:gd name="connsiteY87" fmla="*/ 95250 h 233362"/>
                    <a:gd name="connsiteX88" fmla="*/ 2269332 w 2452688"/>
                    <a:gd name="connsiteY88" fmla="*/ 116681 h 233362"/>
                    <a:gd name="connsiteX89" fmla="*/ 2297907 w 2452688"/>
                    <a:gd name="connsiteY89" fmla="*/ 133350 h 233362"/>
                    <a:gd name="connsiteX90" fmla="*/ 2309813 w 2452688"/>
                    <a:gd name="connsiteY90" fmla="*/ 130969 h 233362"/>
                    <a:gd name="connsiteX91" fmla="*/ 2345532 w 2452688"/>
                    <a:gd name="connsiteY91" fmla="*/ 128587 h 233362"/>
                    <a:gd name="connsiteX92" fmla="*/ 2362200 w 2452688"/>
                    <a:gd name="connsiteY92" fmla="*/ 109537 h 233362"/>
                    <a:gd name="connsiteX93" fmla="*/ 2376488 w 2452688"/>
                    <a:gd name="connsiteY93" fmla="*/ 92869 h 233362"/>
                    <a:gd name="connsiteX94" fmla="*/ 2383632 w 2452688"/>
                    <a:gd name="connsiteY94" fmla="*/ 92869 h 233362"/>
                    <a:gd name="connsiteX95" fmla="*/ 2409825 w 2452688"/>
                    <a:gd name="connsiteY95" fmla="*/ 85725 h 233362"/>
                    <a:gd name="connsiteX96" fmla="*/ 2440782 w 2452688"/>
                    <a:gd name="connsiteY96" fmla="*/ 95250 h 233362"/>
                    <a:gd name="connsiteX97" fmla="*/ 2452688 w 2452688"/>
                    <a:gd name="connsiteY97" fmla="*/ 104775 h 233362"/>
                    <a:gd name="connsiteX98" fmla="*/ 2433638 w 2452688"/>
                    <a:gd name="connsiteY98"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88106 h 233362"/>
                    <a:gd name="connsiteX47" fmla="*/ 1247775 w 2452688"/>
                    <a:gd name="connsiteY47" fmla="*/ 97631 h 233362"/>
                    <a:gd name="connsiteX48" fmla="*/ 1266825 w 2452688"/>
                    <a:gd name="connsiteY48" fmla="*/ 95250 h 233362"/>
                    <a:gd name="connsiteX49" fmla="*/ 1266825 w 2452688"/>
                    <a:gd name="connsiteY49" fmla="*/ 85725 h 233362"/>
                    <a:gd name="connsiteX50" fmla="*/ 1321594 w 2452688"/>
                    <a:gd name="connsiteY50" fmla="*/ 80962 h 233362"/>
                    <a:gd name="connsiteX51" fmla="*/ 1376363 w 2452688"/>
                    <a:gd name="connsiteY51" fmla="*/ 116681 h 233362"/>
                    <a:gd name="connsiteX52" fmla="*/ 1395413 w 2452688"/>
                    <a:gd name="connsiteY52" fmla="*/ 107156 h 233362"/>
                    <a:gd name="connsiteX53" fmla="*/ 1421607 w 2452688"/>
                    <a:gd name="connsiteY53" fmla="*/ 133350 h 233362"/>
                    <a:gd name="connsiteX54" fmla="*/ 1416844 w 2452688"/>
                    <a:gd name="connsiteY54" fmla="*/ 211931 h 233362"/>
                    <a:gd name="connsiteX55" fmla="*/ 1447800 w 2452688"/>
                    <a:gd name="connsiteY55" fmla="*/ 209550 h 233362"/>
                    <a:gd name="connsiteX56" fmla="*/ 1469232 w 2452688"/>
                    <a:gd name="connsiteY56" fmla="*/ 209550 h 233362"/>
                    <a:gd name="connsiteX57" fmla="*/ 1497807 w 2452688"/>
                    <a:gd name="connsiteY57" fmla="*/ 219075 h 233362"/>
                    <a:gd name="connsiteX58" fmla="*/ 1521619 w 2452688"/>
                    <a:gd name="connsiteY58" fmla="*/ 233362 h 233362"/>
                    <a:gd name="connsiteX59" fmla="*/ 1562100 w 2452688"/>
                    <a:gd name="connsiteY59" fmla="*/ 226219 h 233362"/>
                    <a:gd name="connsiteX60" fmla="*/ 1562100 w 2452688"/>
                    <a:gd name="connsiteY60" fmla="*/ 207169 h 233362"/>
                    <a:gd name="connsiteX61" fmla="*/ 1590675 w 2452688"/>
                    <a:gd name="connsiteY61" fmla="*/ 195262 h 233362"/>
                    <a:gd name="connsiteX62" fmla="*/ 1647825 w 2452688"/>
                    <a:gd name="connsiteY62" fmla="*/ 111919 h 233362"/>
                    <a:gd name="connsiteX63" fmla="*/ 1666875 w 2452688"/>
                    <a:gd name="connsiteY63" fmla="*/ 114300 h 233362"/>
                    <a:gd name="connsiteX64" fmla="*/ 1688307 w 2452688"/>
                    <a:gd name="connsiteY64" fmla="*/ 85725 h 233362"/>
                    <a:gd name="connsiteX65" fmla="*/ 1702594 w 2452688"/>
                    <a:gd name="connsiteY65" fmla="*/ 109537 h 233362"/>
                    <a:gd name="connsiteX66" fmla="*/ 1707357 w 2452688"/>
                    <a:gd name="connsiteY66" fmla="*/ 100012 h 233362"/>
                    <a:gd name="connsiteX67" fmla="*/ 1754982 w 2452688"/>
                    <a:gd name="connsiteY67" fmla="*/ 47625 h 233362"/>
                    <a:gd name="connsiteX68" fmla="*/ 1774032 w 2452688"/>
                    <a:gd name="connsiteY68" fmla="*/ 47625 h 233362"/>
                    <a:gd name="connsiteX69" fmla="*/ 1797844 w 2452688"/>
                    <a:gd name="connsiteY69" fmla="*/ 47625 h 233362"/>
                    <a:gd name="connsiteX70" fmla="*/ 1802607 w 2452688"/>
                    <a:gd name="connsiteY70" fmla="*/ 35719 h 233362"/>
                    <a:gd name="connsiteX71" fmla="*/ 1843088 w 2452688"/>
                    <a:gd name="connsiteY71" fmla="*/ 66675 h 233362"/>
                    <a:gd name="connsiteX72" fmla="*/ 1854994 w 2452688"/>
                    <a:gd name="connsiteY72" fmla="*/ 28575 h 233362"/>
                    <a:gd name="connsiteX73" fmla="*/ 1862138 w 2452688"/>
                    <a:gd name="connsiteY73" fmla="*/ 16669 h 233362"/>
                    <a:gd name="connsiteX74" fmla="*/ 1878807 w 2452688"/>
                    <a:gd name="connsiteY74" fmla="*/ 9525 h 233362"/>
                    <a:gd name="connsiteX75" fmla="*/ 1888332 w 2452688"/>
                    <a:gd name="connsiteY75" fmla="*/ 0 h 233362"/>
                    <a:gd name="connsiteX76" fmla="*/ 1902619 w 2452688"/>
                    <a:gd name="connsiteY76" fmla="*/ 7144 h 233362"/>
                    <a:gd name="connsiteX77" fmla="*/ 1926432 w 2452688"/>
                    <a:gd name="connsiteY77" fmla="*/ 21431 h 233362"/>
                    <a:gd name="connsiteX78" fmla="*/ 1952625 w 2452688"/>
                    <a:gd name="connsiteY78" fmla="*/ 2381 h 233362"/>
                    <a:gd name="connsiteX79" fmla="*/ 2016919 w 2452688"/>
                    <a:gd name="connsiteY79" fmla="*/ 90487 h 233362"/>
                    <a:gd name="connsiteX80" fmla="*/ 2038350 w 2452688"/>
                    <a:gd name="connsiteY80" fmla="*/ 97631 h 233362"/>
                    <a:gd name="connsiteX81" fmla="*/ 2064544 w 2452688"/>
                    <a:gd name="connsiteY81" fmla="*/ 126206 h 233362"/>
                    <a:gd name="connsiteX82" fmla="*/ 2093119 w 2452688"/>
                    <a:gd name="connsiteY82" fmla="*/ 102394 h 233362"/>
                    <a:gd name="connsiteX83" fmla="*/ 2114550 w 2452688"/>
                    <a:gd name="connsiteY83" fmla="*/ 128587 h 233362"/>
                    <a:gd name="connsiteX84" fmla="*/ 2155032 w 2452688"/>
                    <a:gd name="connsiteY84" fmla="*/ 104775 h 233362"/>
                    <a:gd name="connsiteX85" fmla="*/ 2181225 w 2452688"/>
                    <a:gd name="connsiteY85" fmla="*/ 100012 h 233362"/>
                    <a:gd name="connsiteX86" fmla="*/ 2226469 w 2452688"/>
                    <a:gd name="connsiteY86" fmla="*/ 104775 h 233362"/>
                    <a:gd name="connsiteX87" fmla="*/ 2247900 w 2452688"/>
                    <a:gd name="connsiteY87" fmla="*/ 95250 h 233362"/>
                    <a:gd name="connsiteX88" fmla="*/ 2269332 w 2452688"/>
                    <a:gd name="connsiteY88" fmla="*/ 116681 h 233362"/>
                    <a:gd name="connsiteX89" fmla="*/ 2297907 w 2452688"/>
                    <a:gd name="connsiteY89" fmla="*/ 133350 h 233362"/>
                    <a:gd name="connsiteX90" fmla="*/ 2309813 w 2452688"/>
                    <a:gd name="connsiteY90" fmla="*/ 130969 h 233362"/>
                    <a:gd name="connsiteX91" fmla="*/ 2345532 w 2452688"/>
                    <a:gd name="connsiteY91" fmla="*/ 128587 h 233362"/>
                    <a:gd name="connsiteX92" fmla="*/ 2362200 w 2452688"/>
                    <a:gd name="connsiteY92" fmla="*/ 109537 h 233362"/>
                    <a:gd name="connsiteX93" fmla="*/ 2376488 w 2452688"/>
                    <a:gd name="connsiteY93" fmla="*/ 92869 h 233362"/>
                    <a:gd name="connsiteX94" fmla="*/ 2383632 w 2452688"/>
                    <a:gd name="connsiteY94" fmla="*/ 92869 h 233362"/>
                    <a:gd name="connsiteX95" fmla="*/ 2409825 w 2452688"/>
                    <a:gd name="connsiteY95" fmla="*/ 85725 h 233362"/>
                    <a:gd name="connsiteX96" fmla="*/ 2440782 w 2452688"/>
                    <a:gd name="connsiteY96" fmla="*/ 95250 h 233362"/>
                    <a:gd name="connsiteX97" fmla="*/ 2452688 w 2452688"/>
                    <a:gd name="connsiteY97" fmla="*/ 104775 h 233362"/>
                    <a:gd name="connsiteX98" fmla="*/ 2433638 w 2452688"/>
                    <a:gd name="connsiteY98"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247775 w 2452688"/>
                    <a:gd name="connsiteY47" fmla="*/ 97631 h 233362"/>
                    <a:gd name="connsiteX48" fmla="*/ 1266825 w 2452688"/>
                    <a:gd name="connsiteY48" fmla="*/ 95250 h 233362"/>
                    <a:gd name="connsiteX49" fmla="*/ 1266825 w 2452688"/>
                    <a:gd name="connsiteY49" fmla="*/ 85725 h 233362"/>
                    <a:gd name="connsiteX50" fmla="*/ 1321594 w 2452688"/>
                    <a:gd name="connsiteY50" fmla="*/ 80962 h 233362"/>
                    <a:gd name="connsiteX51" fmla="*/ 1376363 w 2452688"/>
                    <a:gd name="connsiteY51" fmla="*/ 116681 h 233362"/>
                    <a:gd name="connsiteX52" fmla="*/ 1395413 w 2452688"/>
                    <a:gd name="connsiteY52" fmla="*/ 107156 h 233362"/>
                    <a:gd name="connsiteX53" fmla="*/ 1421607 w 2452688"/>
                    <a:gd name="connsiteY53" fmla="*/ 133350 h 233362"/>
                    <a:gd name="connsiteX54" fmla="*/ 1416844 w 2452688"/>
                    <a:gd name="connsiteY54" fmla="*/ 211931 h 233362"/>
                    <a:gd name="connsiteX55" fmla="*/ 1447800 w 2452688"/>
                    <a:gd name="connsiteY55" fmla="*/ 209550 h 233362"/>
                    <a:gd name="connsiteX56" fmla="*/ 1469232 w 2452688"/>
                    <a:gd name="connsiteY56" fmla="*/ 209550 h 233362"/>
                    <a:gd name="connsiteX57" fmla="*/ 1497807 w 2452688"/>
                    <a:gd name="connsiteY57" fmla="*/ 219075 h 233362"/>
                    <a:gd name="connsiteX58" fmla="*/ 1521619 w 2452688"/>
                    <a:gd name="connsiteY58" fmla="*/ 233362 h 233362"/>
                    <a:gd name="connsiteX59" fmla="*/ 1562100 w 2452688"/>
                    <a:gd name="connsiteY59" fmla="*/ 226219 h 233362"/>
                    <a:gd name="connsiteX60" fmla="*/ 1562100 w 2452688"/>
                    <a:gd name="connsiteY60" fmla="*/ 207169 h 233362"/>
                    <a:gd name="connsiteX61" fmla="*/ 1590675 w 2452688"/>
                    <a:gd name="connsiteY61" fmla="*/ 195262 h 233362"/>
                    <a:gd name="connsiteX62" fmla="*/ 1647825 w 2452688"/>
                    <a:gd name="connsiteY62" fmla="*/ 111919 h 233362"/>
                    <a:gd name="connsiteX63" fmla="*/ 1666875 w 2452688"/>
                    <a:gd name="connsiteY63" fmla="*/ 114300 h 233362"/>
                    <a:gd name="connsiteX64" fmla="*/ 1688307 w 2452688"/>
                    <a:gd name="connsiteY64" fmla="*/ 85725 h 233362"/>
                    <a:gd name="connsiteX65" fmla="*/ 1702594 w 2452688"/>
                    <a:gd name="connsiteY65" fmla="*/ 109537 h 233362"/>
                    <a:gd name="connsiteX66" fmla="*/ 1707357 w 2452688"/>
                    <a:gd name="connsiteY66" fmla="*/ 100012 h 233362"/>
                    <a:gd name="connsiteX67" fmla="*/ 1754982 w 2452688"/>
                    <a:gd name="connsiteY67" fmla="*/ 47625 h 233362"/>
                    <a:gd name="connsiteX68" fmla="*/ 1774032 w 2452688"/>
                    <a:gd name="connsiteY68" fmla="*/ 47625 h 233362"/>
                    <a:gd name="connsiteX69" fmla="*/ 1797844 w 2452688"/>
                    <a:gd name="connsiteY69" fmla="*/ 47625 h 233362"/>
                    <a:gd name="connsiteX70" fmla="*/ 1802607 w 2452688"/>
                    <a:gd name="connsiteY70" fmla="*/ 35719 h 233362"/>
                    <a:gd name="connsiteX71" fmla="*/ 1843088 w 2452688"/>
                    <a:gd name="connsiteY71" fmla="*/ 66675 h 233362"/>
                    <a:gd name="connsiteX72" fmla="*/ 1854994 w 2452688"/>
                    <a:gd name="connsiteY72" fmla="*/ 28575 h 233362"/>
                    <a:gd name="connsiteX73" fmla="*/ 1862138 w 2452688"/>
                    <a:gd name="connsiteY73" fmla="*/ 16669 h 233362"/>
                    <a:gd name="connsiteX74" fmla="*/ 1878807 w 2452688"/>
                    <a:gd name="connsiteY74" fmla="*/ 9525 h 233362"/>
                    <a:gd name="connsiteX75" fmla="*/ 1888332 w 2452688"/>
                    <a:gd name="connsiteY75" fmla="*/ 0 h 233362"/>
                    <a:gd name="connsiteX76" fmla="*/ 1902619 w 2452688"/>
                    <a:gd name="connsiteY76" fmla="*/ 7144 h 233362"/>
                    <a:gd name="connsiteX77" fmla="*/ 1926432 w 2452688"/>
                    <a:gd name="connsiteY77" fmla="*/ 21431 h 233362"/>
                    <a:gd name="connsiteX78" fmla="*/ 1952625 w 2452688"/>
                    <a:gd name="connsiteY78" fmla="*/ 2381 h 233362"/>
                    <a:gd name="connsiteX79" fmla="*/ 2016919 w 2452688"/>
                    <a:gd name="connsiteY79" fmla="*/ 90487 h 233362"/>
                    <a:gd name="connsiteX80" fmla="*/ 2038350 w 2452688"/>
                    <a:gd name="connsiteY80" fmla="*/ 97631 h 233362"/>
                    <a:gd name="connsiteX81" fmla="*/ 2064544 w 2452688"/>
                    <a:gd name="connsiteY81" fmla="*/ 126206 h 233362"/>
                    <a:gd name="connsiteX82" fmla="*/ 2093119 w 2452688"/>
                    <a:gd name="connsiteY82" fmla="*/ 102394 h 233362"/>
                    <a:gd name="connsiteX83" fmla="*/ 2114550 w 2452688"/>
                    <a:gd name="connsiteY83" fmla="*/ 128587 h 233362"/>
                    <a:gd name="connsiteX84" fmla="*/ 2155032 w 2452688"/>
                    <a:gd name="connsiteY84" fmla="*/ 104775 h 233362"/>
                    <a:gd name="connsiteX85" fmla="*/ 2181225 w 2452688"/>
                    <a:gd name="connsiteY85" fmla="*/ 100012 h 233362"/>
                    <a:gd name="connsiteX86" fmla="*/ 2226469 w 2452688"/>
                    <a:gd name="connsiteY86" fmla="*/ 104775 h 233362"/>
                    <a:gd name="connsiteX87" fmla="*/ 2247900 w 2452688"/>
                    <a:gd name="connsiteY87" fmla="*/ 95250 h 233362"/>
                    <a:gd name="connsiteX88" fmla="*/ 2269332 w 2452688"/>
                    <a:gd name="connsiteY88" fmla="*/ 116681 h 233362"/>
                    <a:gd name="connsiteX89" fmla="*/ 2297907 w 2452688"/>
                    <a:gd name="connsiteY89" fmla="*/ 133350 h 233362"/>
                    <a:gd name="connsiteX90" fmla="*/ 2309813 w 2452688"/>
                    <a:gd name="connsiteY90" fmla="*/ 130969 h 233362"/>
                    <a:gd name="connsiteX91" fmla="*/ 2345532 w 2452688"/>
                    <a:gd name="connsiteY91" fmla="*/ 128587 h 233362"/>
                    <a:gd name="connsiteX92" fmla="*/ 2362200 w 2452688"/>
                    <a:gd name="connsiteY92" fmla="*/ 109537 h 233362"/>
                    <a:gd name="connsiteX93" fmla="*/ 2376488 w 2452688"/>
                    <a:gd name="connsiteY93" fmla="*/ 92869 h 233362"/>
                    <a:gd name="connsiteX94" fmla="*/ 2383632 w 2452688"/>
                    <a:gd name="connsiteY94" fmla="*/ 92869 h 233362"/>
                    <a:gd name="connsiteX95" fmla="*/ 2409825 w 2452688"/>
                    <a:gd name="connsiteY95" fmla="*/ 85725 h 233362"/>
                    <a:gd name="connsiteX96" fmla="*/ 2440782 w 2452688"/>
                    <a:gd name="connsiteY96" fmla="*/ 95250 h 233362"/>
                    <a:gd name="connsiteX97" fmla="*/ 2452688 w 2452688"/>
                    <a:gd name="connsiteY97" fmla="*/ 104775 h 233362"/>
                    <a:gd name="connsiteX98" fmla="*/ 2433638 w 2452688"/>
                    <a:gd name="connsiteY98"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62100 w 2452688"/>
                    <a:gd name="connsiteY60" fmla="*/ 226219 h 233362"/>
                    <a:gd name="connsiteX61" fmla="*/ 1562100 w 2452688"/>
                    <a:gd name="connsiteY61" fmla="*/ 207169 h 233362"/>
                    <a:gd name="connsiteX62" fmla="*/ 1590675 w 2452688"/>
                    <a:gd name="connsiteY62" fmla="*/ 195262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07357 w 2452688"/>
                    <a:gd name="connsiteY67" fmla="*/ 100012 h 233362"/>
                    <a:gd name="connsiteX68" fmla="*/ 1754982 w 2452688"/>
                    <a:gd name="connsiteY68" fmla="*/ 47625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52625 w 2452688"/>
                    <a:gd name="connsiteY79" fmla="*/ 2381 h 233362"/>
                    <a:gd name="connsiteX80" fmla="*/ 2016919 w 2452688"/>
                    <a:gd name="connsiteY80" fmla="*/ 90487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62100 w 2452688"/>
                    <a:gd name="connsiteY60" fmla="*/ 226219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07357 w 2452688"/>
                    <a:gd name="connsiteY67" fmla="*/ 100012 h 233362"/>
                    <a:gd name="connsiteX68" fmla="*/ 1754982 w 2452688"/>
                    <a:gd name="connsiteY68" fmla="*/ 47625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52625 w 2452688"/>
                    <a:gd name="connsiteY79" fmla="*/ 2381 h 233362"/>
                    <a:gd name="connsiteX80" fmla="*/ 2016919 w 2452688"/>
                    <a:gd name="connsiteY80" fmla="*/ 90487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07357 w 2452688"/>
                    <a:gd name="connsiteY67" fmla="*/ 100012 h 233362"/>
                    <a:gd name="connsiteX68" fmla="*/ 1754982 w 2452688"/>
                    <a:gd name="connsiteY68" fmla="*/ 47625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52625 w 2452688"/>
                    <a:gd name="connsiteY79" fmla="*/ 2381 h 233362"/>
                    <a:gd name="connsiteX80" fmla="*/ 2016919 w 2452688"/>
                    <a:gd name="connsiteY80" fmla="*/ 90487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47625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52625 w 2452688"/>
                    <a:gd name="connsiteY79" fmla="*/ 2381 h 233362"/>
                    <a:gd name="connsiteX80" fmla="*/ 2016919 w 2452688"/>
                    <a:gd name="connsiteY80" fmla="*/ 90487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52625 w 2452688"/>
                    <a:gd name="connsiteY79" fmla="*/ 2381 h 233362"/>
                    <a:gd name="connsiteX80" fmla="*/ 2016919 w 2452688"/>
                    <a:gd name="connsiteY80" fmla="*/ 90487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2016919 w 2452688"/>
                    <a:gd name="connsiteY80" fmla="*/ 90487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2888 w 2452688"/>
                    <a:gd name="connsiteY13" fmla="*/ 130969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21444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0044 w 2452688"/>
                    <a:gd name="connsiteY18" fmla="*/ 92869 h 233362"/>
                    <a:gd name="connsiteX19" fmla="*/ 392907 w 2452688"/>
                    <a:gd name="connsiteY19" fmla="*/ 114252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28625 w 2452688"/>
                    <a:gd name="connsiteY20" fmla="*/ 126206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81013 w 2452688"/>
                    <a:gd name="connsiteY22" fmla="*/ 147637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5313 w 2452688"/>
                    <a:gd name="connsiteY26" fmla="*/ 216694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3400 w 2452688"/>
                    <a:gd name="connsiteY25" fmla="*/ 192881 h 233362"/>
                    <a:gd name="connsiteX26" fmla="*/ 592933 w 2452688"/>
                    <a:gd name="connsiteY26" fmla="*/ 207103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40539 w 2452688"/>
                    <a:gd name="connsiteY25" fmla="*/ 185688 h 233362"/>
                    <a:gd name="connsiteX26" fmla="*/ 592933 w 2452688"/>
                    <a:gd name="connsiteY26" fmla="*/ 207103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40539 w 2452688"/>
                    <a:gd name="connsiteY25" fmla="*/ 185688 h 233362"/>
                    <a:gd name="connsiteX26" fmla="*/ 592933 w 2452688"/>
                    <a:gd name="connsiteY26" fmla="*/ 207103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42938 w 2452688"/>
                    <a:gd name="connsiteY27" fmla="*/ 152400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0582 w 2452688"/>
                    <a:gd name="connsiteY35" fmla="*/ 150019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09537 h 233362"/>
                    <a:gd name="connsiteX43" fmla="*/ 1083469 w 2452688"/>
                    <a:gd name="connsiteY43" fmla="*/ 102394 h 233362"/>
                    <a:gd name="connsiteX44" fmla="*/ 1095375 w 2452688"/>
                    <a:gd name="connsiteY44" fmla="*/ 121444 h 233362"/>
                    <a:gd name="connsiteX45" fmla="*/ 1097840 w 2452688"/>
                    <a:gd name="connsiteY45" fmla="*/ 107090 h 233362"/>
                    <a:gd name="connsiteX46" fmla="*/ 1145382 w 2452688"/>
                    <a:gd name="connsiteY46" fmla="*/ 121444 h 233362"/>
                    <a:gd name="connsiteX47" fmla="*/ 1166813 w 2452688"/>
                    <a:gd name="connsiteY47" fmla="*/ 104775 h 233362"/>
                    <a:gd name="connsiteX48" fmla="*/ 1193007 w 2452688"/>
                    <a:gd name="connsiteY48" fmla="*/ 90487 h 233362"/>
                    <a:gd name="connsiteX49" fmla="*/ 1247775 w 2452688"/>
                    <a:gd name="connsiteY49" fmla="*/ 97631 h 233362"/>
                    <a:gd name="connsiteX50" fmla="*/ 1266825 w 2452688"/>
                    <a:gd name="connsiteY50" fmla="*/ 95250 h 233362"/>
                    <a:gd name="connsiteX51" fmla="*/ 1266825 w 2452688"/>
                    <a:gd name="connsiteY51" fmla="*/ 85725 h 233362"/>
                    <a:gd name="connsiteX52" fmla="*/ 1321594 w 2452688"/>
                    <a:gd name="connsiteY52" fmla="*/ 80962 h 233362"/>
                    <a:gd name="connsiteX53" fmla="*/ 1376363 w 2452688"/>
                    <a:gd name="connsiteY53" fmla="*/ 116681 h 233362"/>
                    <a:gd name="connsiteX54" fmla="*/ 1395413 w 2452688"/>
                    <a:gd name="connsiteY54" fmla="*/ 107156 h 233362"/>
                    <a:gd name="connsiteX55" fmla="*/ 1421607 w 2452688"/>
                    <a:gd name="connsiteY55" fmla="*/ 133350 h 233362"/>
                    <a:gd name="connsiteX56" fmla="*/ 1416844 w 2452688"/>
                    <a:gd name="connsiteY56" fmla="*/ 211931 h 233362"/>
                    <a:gd name="connsiteX57" fmla="*/ 1447800 w 2452688"/>
                    <a:gd name="connsiteY57" fmla="*/ 209550 h 233362"/>
                    <a:gd name="connsiteX58" fmla="*/ 1469232 w 2452688"/>
                    <a:gd name="connsiteY58" fmla="*/ 209550 h 233362"/>
                    <a:gd name="connsiteX59" fmla="*/ 1497807 w 2452688"/>
                    <a:gd name="connsiteY59" fmla="*/ 219075 h 233362"/>
                    <a:gd name="connsiteX60" fmla="*/ 1521619 w 2452688"/>
                    <a:gd name="connsiteY60" fmla="*/ 233362 h 233362"/>
                    <a:gd name="connsiteX61" fmla="*/ 1550193 w 2452688"/>
                    <a:gd name="connsiteY61" fmla="*/ 216694 h 233362"/>
                    <a:gd name="connsiteX62" fmla="*/ 1562100 w 2452688"/>
                    <a:gd name="connsiteY62" fmla="*/ 207169 h 233362"/>
                    <a:gd name="connsiteX63" fmla="*/ 1600200 w 2452688"/>
                    <a:gd name="connsiteY63" fmla="*/ 204787 h 233362"/>
                    <a:gd name="connsiteX64" fmla="*/ 1647825 w 2452688"/>
                    <a:gd name="connsiteY64" fmla="*/ 111919 h 233362"/>
                    <a:gd name="connsiteX65" fmla="*/ 1666875 w 2452688"/>
                    <a:gd name="connsiteY65" fmla="*/ 114300 h 233362"/>
                    <a:gd name="connsiteX66" fmla="*/ 1688307 w 2452688"/>
                    <a:gd name="connsiteY66" fmla="*/ 85725 h 233362"/>
                    <a:gd name="connsiteX67" fmla="*/ 1702594 w 2452688"/>
                    <a:gd name="connsiteY67" fmla="*/ 109537 h 233362"/>
                    <a:gd name="connsiteX68" fmla="*/ 1714501 w 2452688"/>
                    <a:gd name="connsiteY68" fmla="*/ 114299 h 233362"/>
                    <a:gd name="connsiteX69" fmla="*/ 1754982 w 2452688"/>
                    <a:gd name="connsiteY69" fmla="*/ 69056 h 233362"/>
                    <a:gd name="connsiteX70" fmla="*/ 1774032 w 2452688"/>
                    <a:gd name="connsiteY70" fmla="*/ 47625 h 233362"/>
                    <a:gd name="connsiteX71" fmla="*/ 1797844 w 2452688"/>
                    <a:gd name="connsiteY71" fmla="*/ 47625 h 233362"/>
                    <a:gd name="connsiteX72" fmla="*/ 1802607 w 2452688"/>
                    <a:gd name="connsiteY72" fmla="*/ 35719 h 233362"/>
                    <a:gd name="connsiteX73" fmla="*/ 1843088 w 2452688"/>
                    <a:gd name="connsiteY73" fmla="*/ 66675 h 233362"/>
                    <a:gd name="connsiteX74" fmla="*/ 1854994 w 2452688"/>
                    <a:gd name="connsiteY74" fmla="*/ 28575 h 233362"/>
                    <a:gd name="connsiteX75" fmla="*/ 1862138 w 2452688"/>
                    <a:gd name="connsiteY75" fmla="*/ 16669 h 233362"/>
                    <a:gd name="connsiteX76" fmla="*/ 1878807 w 2452688"/>
                    <a:gd name="connsiteY76" fmla="*/ 9525 h 233362"/>
                    <a:gd name="connsiteX77" fmla="*/ 1888332 w 2452688"/>
                    <a:gd name="connsiteY77" fmla="*/ 0 h 233362"/>
                    <a:gd name="connsiteX78" fmla="*/ 1902619 w 2452688"/>
                    <a:gd name="connsiteY78" fmla="*/ 7144 h 233362"/>
                    <a:gd name="connsiteX79" fmla="*/ 1926432 w 2452688"/>
                    <a:gd name="connsiteY79" fmla="*/ 21431 h 233362"/>
                    <a:gd name="connsiteX80" fmla="*/ 1945481 w 2452688"/>
                    <a:gd name="connsiteY80" fmla="*/ 14288 h 233362"/>
                    <a:gd name="connsiteX81" fmla="*/ 1988344 w 2452688"/>
                    <a:gd name="connsiteY81" fmla="*/ 80962 h 233362"/>
                    <a:gd name="connsiteX82" fmla="*/ 2038350 w 2452688"/>
                    <a:gd name="connsiteY82" fmla="*/ 97631 h 233362"/>
                    <a:gd name="connsiteX83" fmla="*/ 2064544 w 2452688"/>
                    <a:gd name="connsiteY83" fmla="*/ 126206 h 233362"/>
                    <a:gd name="connsiteX84" fmla="*/ 2093119 w 2452688"/>
                    <a:gd name="connsiteY84" fmla="*/ 102394 h 233362"/>
                    <a:gd name="connsiteX85" fmla="*/ 2114550 w 2452688"/>
                    <a:gd name="connsiteY85" fmla="*/ 128587 h 233362"/>
                    <a:gd name="connsiteX86" fmla="*/ 2155032 w 2452688"/>
                    <a:gd name="connsiteY86" fmla="*/ 104775 h 233362"/>
                    <a:gd name="connsiteX87" fmla="*/ 2181225 w 2452688"/>
                    <a:gd name="connsiteY87" fmla="*/ 100012 h 233362"/>
                    <a:gd name="connsiteX88" fmla="*/ 2226469 w 2452688"/>
                    <a:gd name="connsiteY88" fmla="*/ 104775 h 233362"/>
                    <a:gd name="connsiteX89" fmla="*/ 2247900 w 2452688"/>
                    <a:gd name="connsiteY89" fmla="*/ 95250 h 233362"/>
                    <a:gd name="connsiteX90" fmla="*/ 2269332 w 2452688"/>
                    <a:gd name="connsiteY90" fmla="*/ 116681 h 233362"/>
                    <a:gd name="connsiteX91" fmla="*/ 2297907 w 2452688"/>
                    <a:gd name="connsiteY91" fmla="*/ 133350 h 233362"/>
                    <a:gd name="connsiteX92" fmla="*/ 2309813 w 2452688"/>
                    <a:gd name="connsiteY92" fmla="*/ 130969 h 233362"/>
                    <a:gd name="connsiteX93" fmla="*/ 2345532 w 2452688"/>
                    <a:gd name="connsiteY93" fmla="*/ 128587 h 233362"/>
                    <a:gd name="connsiteX94" fmla="*/ 2362200 w 2452688"/>
                    <a:gd name="connsiteY94" fmla="*/ 109537 h 233362"/>
                    <a:gd name="connsiteX95" fmla="*/ 2376488 w 2452688"/>
                    <a:gd name="connsiteY95" fmla="*/ 92869 h 233362"/>
                    <a:gd name="connsiteX96" fmla="*/ 2383632 w 2452688"/>
                    <a:gd name="connsiteY96" fmla="*/ 92869 h 233362"/>
                    <a:gd name="connsiteX97" fmla="*/ 2409825 w 2452688"/>
                    <a:gd name="connsiteY97" fmla="*/ 85725 h 233362"/>
                    <a:gd name="connsiteX98" fmla="*/ 2440782 w 2452688"/>
                    <a:gd name="connsiteY98" fmla="*/ 95250 h 233362"/>
                    <a:gd name="connsiteX99" fmla="*/ 2452688 w 2452688"/>
                    <a:gd name="connsiteY99" fmla="*/ 104775 h 233362"/>
                    <a:gd name="connsiteX100" fmla="*/ 2433638 w 2452688"/>
                    <a:gd name="connsiteY100"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5375 w 2452688"/>
                    <a:gd name="connsiteY44" fmla="*/ 121444 h 233362"/>
                    <a:gd name="connsiteX45" fmla="*/ 1097840 w 2452688"/>
                    <a:gd name="connsiteY45" fmla="*/ 107090 h 233362"/>
                    <a:gd name="connsiteX46" fmla="*/ 1145382 w 2452688"/>
                    <a:gd name="connsiteY46" fmla="*/ 121444 h 233362"/>
                    <a:gd name="connsiteX47" fmla="*/ 1166813 w 2452688"/>
                    <a:gd name="connsiteY47" fmla="*/ 104775 h 233362"/>
                    <a:gd name="connsiteX48" fmla="*/ 1193007 w 2452688"/>
                    <a:gd name="connsiteY48" fmla="*/ 90487 h 233362"/>
                    <a:gd name="connsiteX49" fmla="*/ 1247775 w 2452688"/>
                    <a:gd name="connsiteY49" fmla="*/ 97631 h 233362"/>
                    <a:gd name="connsiteX50" fmla="*/ 1266825 w 2452688"/>
                    <a:gd name="connsiteY50" fmla="*/ 95250 h 233362"/>
                    <a:gd name="connsiteX51" fmla="*/ 1266825 w 2452688"/>
                    <a:gd name="connsiteY51" fmla="*/ 85725 h 233362"/>
                    <a:gd name="connsiteX52" fmla="*/ 1321594 w 2452688"/>
                    <a:gd name="connsiteY52" fmla="*/ 80962 h 233362"/>
                    <a:gd name="connsiteX53" fmla="*/ 1376363 w 2452688"/>
                    <a:gd name="connsiteY53" fmla="*/ 116681 h 233362"/>
                    <a:gd name="connsiteX54" fmla="*/ 1395413 w 2452688"/>
                    <a:gd name="connsiteY54" fmla="*/ 107156 h 233362"/>
                    <a:gd name="connsiteX55" fmla="*/ 1421607 w 2452688"/>
                    <a:gd name="connsiteY55" fmla="*/ 133350 h 233362"/>
                    <a:gd name="connsiteX56" fmla="*/ 1416844 w 2452688"/>
                    <a:gd name="connsiteY56" fmla="*/ 211931 h 233362"/>
                    <a:gd name="connsiteX57" fmla="*/ 1447800 w 2452688"/>
                    <a:gd name="connsiteY57" fmla="*/ 209550 h 233362"/>
                    <a:gd name="connsiteX58" fmla="*/ 1469232 w 2452688"/>
                    <a:gd name="connsiteY58" fmla="*/ 209550 h 233362"/>
                    <a:gd name="connsiteX59" fmla="*/ 1497807 w 2452688"/>
                    <a:gd name="connsiteY59" fmla="*/ 219075 h 233362"/>
                    <a:gd name="connsiteX60" fmla="*/ 1521619 w 2452688"/>
                    <a:gd name="connsiteY60" fmla="*/ 233362 h 233362"/>
                    <a:gd name="connsiteX61" fmla="*/ 1550193 w 2452688"/>
                    <a:gd name="connsiteY61" fmla="*/ 216694 h 233362"/>
                    <a:gd name="connsiteX62" fmla="*/ 1562100 w 2452688"/>
                    <a:gd name="connsiteY62" fmla="*/ 207169 h 233362"/>
                    <a:gd name="connsiteX63" fmla="*/ 1600200 w 2452688"/>
                    <a:gd name="connsiteY63" fmla="*/ 204787 h 233362"/>
                    <a:gd name="connsiteX64" fmla="*/ 1647825 w 2452688"/>
                    <a:gd name="connsiteY64" fmla="*/ 111919 h 233362"/>
                    <a:gd name="connsiteX65" fmla="*/ 1666875 w 2452688"/>
                    <a:gd name="connsiteY65" fmla="*/ 114300 h 233362"/>
                    <a:gd name="connsiteX66" fmla="*/ 1688307 w 2452688"/>
                    <a:gd name="connsiteY66" fmla="*/ 85725 h 233362"/>
                    <a:gd name="connsiteX67" fmla="*/ 1702594 w 2452688"/>
                    <a:gd name="connsiteY67" fmla="*/ 109537 h 233362"/>
                    <a:gd name="connsiteX68" fmla="*/ 1714501 w 2452688"/>
                    <a:gd name="connsiteY68" fmla="*/ 114299 h 233362"/>
                    <a:gd name="connsiteX69" fmla="*/ 1754982 w 2452688"/>
                    <a:gd name="connsiteY69" fmla="*/ 69056 h 233362"/>
                    <a:gd name="connsiteX70" fmla="*/ 1774032 w 2452688"/>
                    <a:gd name="connsiteY70" fmla="*/ 47625 h 233362"/>
                    <a:gd name="connsiteX71" fmla="*/ 1797844 w 2452688"/>
                    <a:gd name="connsiteY71" fmla="*/ 47625 h 233362"/>
                    <a:gd name="connsiteX72" fmla="*/ 1802607 w 2452688"/>
                    <a:gd name="connsiteY72" fmla="*/ 35719 h 233362"/>
                    <a:gd name="connsiteX73" fmla="*/ 1843088 w 2452688"/>
                    <a:gd name="connsiteY73" fmla="*/ 66675 h 233362"/>
                    <a:gd name="connsiteX74" fmla="*/ 1854994 w 2452688"/>
                    <a:gd name="connsiteY74" fmla="*/ 28575 h 233362"/>
                    <a:gd name="connsiteX75" fmla="*/ 1862138 w 2452688"/>
                    <a:gd name="connsiteY75" fmla="*/ 16669 h 233362"/>
                    <a:gd name="connsiteX76" fmla="*/ 1878807 w 2452688"/>
                    <a:gd name="connsiteY76" fmla="*/ 9525 h 233362"/>
                    <a:gd name="connsiteX77" fmla="*/ 1888332 w 2452688"/>
                    <a:gd name="connsiteY77" fmla="*/ 0 h 233362"/>
                    <a:gd name="connsiteX78" fmla="*/ 1902619 w 2452688"/>
                    <a:gd name="connsiteY78" fmla="*/ 7144 h 233362"/>
                    <a:gd name="connsiteX79" fmla="*/ 1926432 w 2452688"/>
                    <a:gd name="connsiteY79" fmla="*/ 21431 h 233362"/>
                    <a:gd name="connsiteX80" fmla="*/ 1945481 w 2452688"/>
                    <a:gd name="connsiteY80" fmla="*/ 14288 h 233362"/>
                    <a:gd name="connsiteX81" fmla="*/ 1988344 w 2452688"/>
                    <a:gd name="connsiteY81" fmla="*/ 80962 h 233362"/>
                    <a:gd name="connsiteX82" fmla="*/ 2038350 w 2452688"/>
                    <a:gd name="connsiteY82" fmla="*/ 97631 h 233362"/>
                    <a:gd name="connsiteX83" fmla="*/ 2064544 w 2452688"/>
                    <a:gd name="connsiteY83" fmla="*/ 126206 h 233362"/>
                    <a:gd name="connsiteX84" fmla="*/ 2093119 w 2452688"/>
                    <a:gd name="connsiteY84" fmla="*/ 102394 h 233362"/>
                    <a:gd name="connsiteX85" fmla="*/ 2114550 w 2452688"/>
                    <a:gd name="connsiteY85" fmla="*/ 128587 h 233362"/>
                    <a:gd name="connsiteX86" fmla="*/ 2155032 w 2452688"/>
                    <a:gd name="connsiteY86" fmla="*/ 104775 h 233362"/>
                    <a:gd name="connsiteX87" fmla="*/ 2181225 w 2452688"/>
                    <a:gd name="connsiteY87" fmla="*/ 100012 h 233362"/>
                    <a:gd name="connsiteX88" fmla="*/ 2226469 w 2452688"/>
                    <a:gd name="connsiteY88" fmla="*/ 104775 h 233362"/>
                    <a:gd name="connsiteX89" fmla="*/ 2247900 w 2452688"/>
                    <a:gd name="connsiteY89" fmla="*/ 95250 h 233362"/>
                    <a:gd name="connsiteX90" fmla="*/ 2269332 w 2452688"/>
                    <a:gd name="connsiteY90" fmla="*/ 116681 h 233362"/>
                    <a:gd name="connsiteX91" fmla="*/ 2297907 w 2452688"/>
                    <a:gd name="connsiteY91" fmla="*/ 133350 h 233362"/>
                    <a:gd name="connsiteX92" fmla="*/ 2309813 w 2452688"/>
                    <a:gd name="connsiteY92" fmla="*/ 130969 h 233362"/>
                    <a:gd name="connsiteX93" fmla="*/ 2345532 w 2452688"/>
                    <a:gd name="connsiteY93" fmla="*/ 128587 h 233362"/>
                    <a:gd name="connsiteX94" fmla="*/ 2362200 w 2452688"/>
                    <a:gd name="connsiteY94" fmla="*/ 109537 h 233362"/>
                    <a:gd name="connsiteX95" fmla="*/ 2376488 w 2452688"/>
                    <a:gd name="connsiteY95" fmla="*/ 92869 h 233362"/>
                    <a:gd name="connsiteX96" fmla="*/ 2383632 w 2452688"/>
                    <a:gd name="connsiteY96" fmla="*/ 92869 h 233362"/>
                    <a:gd name="connsiteX97" fmla="*/ 2409825 w 2452688"/>
                    <a:gd name="connsiteY97" fmla="*/ 85725 h 233362"/>
                    <a:gd name="connsiteX98" fmla="*/ 2440782 w 2452688"/>
                    <a:gd name="connsiteY98" fmla="*/ 95250 h 233362"/>
                    <a:gd name="connsiteX99" fmla="*/ 2452688 w 2452688"/>
                    <a:gd name="connsiteY99" fmla="*/ 104775 h 233362"/>
                    <a:gd name="connsiteX100" fmla="*/ 2433638 w 2452688"/>
                    <a:gd name="connsiteY100"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45382 w 2452688"/>
                    <a:gd name="connsiteY45" fmla="*/ 121444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76363 w 2452688"/>
                    <a:gd name="connsiteY52" fmla="*/ 116681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66825 w 2452688"/>
                    <a:gd name="connsiteY50" fmla="*/ 85725 h 233362"/>
                    <a:gd name="connsiteX51" fmla="*/ 1321594 w 2452688"/>
                    <a:gd name="connsiteY51" fmla="*/ 80962 h 233362"/>
                    <a:gd name="connsiteX52" fmla="*/ 1364465 w 2452688"/>
                    <a:gd name="connsiteY52" fmla="*/ 116682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95413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421607 w 2452688"/>
                    <a:gd name="connsiteY54" fmla="*/ 133350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4982 w 2452688"/>
                    <a:gd name="connsiteY68" fmla="*/ 69056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6875 w 2452688"/>
                    <a:gd name="connsiteY64" fmla="*/ 114300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8350 w 2452688"/>
                    <a:gd name="connsiteY81" fmla="*/ 97631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93119 w 2452688"/>
                    <a:gd name="connsiteY83" fmla="*/ 102394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5032 w 2452688"/>
                    <a:gd name="connsiteY85" fmla="*/ 10477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5532 w 2452688"/>
                    <a:gd name="connsiteY92" fmla="*/ 128587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62200 w 2452688"/>
                    <a:gd name="connsiteY93" fmla="*/ 10953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600200 w 2452688"/>
                    <a:gd name="connsiteY62" fmla="*/ 20478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74099 w 2452688"/>
                    <a:gd name="connsiteY93" fmla="*/ 11912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583542 w 2452688"/>
                    <a:gd name="connsiteY62" fmla="*/ 21437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74099 w 2452688"/>
                    <a:gd name="connsiteY93" fmla="*/ 119127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583542 w 2452688"/>
                    <a:gd name="connsiteY62" fmla="*/ 21437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69340 w 2452688"/>
                    <a:gd name="connsiteY93" fmla="*/ 116730 h 233362"/>
                    <a:gd name="connsiteX94" fmla="*/ 2376488 w 2452688"/>
                    <a:gd name="connsiteY94" fmla="*/ 92869 h 233362"/>
                    <a:gd name="connsiteX95" fmla="*/ 2383632 w 2452688"/>
                    <a:gd name="connsiteY95" fmla="*/ 9286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583542 w 2452688"/>
                    <a:gd name="connsiteY62" fmla="*/ 21437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1429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69340 w 2452688"/>
                    <a:gd name="connsiteY93" fmla="*/ 116730 h 233362"/>
                    <a:gd name="connsiteX94" fmla="*/ 2376488 w 2452688"/>
                    <a:gd name="connsiteY94" fmla="*/ 92869 h 233362"/>
                    <a:gd name="connsiteX95" fmla="*/ 2388392 w 2452688"/>
                    <a:gd name="connsiteY95" fmla="*/ 10245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583542 w 2452688"/>
                    <a:gd name="connsiteY62" fmla="*/ 21437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04709 h 233362"/>
                    <a:gd name="connsiteX68" fmla="*/ 1752602 w 2452688"/>
                    <a:gd name="connsiteY68" fmla="*/ 57067 h 233362"/>
                    <a:gd name="connsiteX69" fmla="*/ 1774032 w 2452688"/>
                    <a:gd name="connsiteY69" fmla="*/ 4762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69340 w 2452688"/>
                    <a:gd name="connsiteY93" fmla="*/ 116730 h 233362"/>
                    <a:gd name="connsiteX94" fmla="*/ 2376488 w 2452688"/>
                    <a:gd name="connsiteY94" fmla="*/ 92869 h 233362"/>
                    <a:gd name="connsiteX95" fmla="*/ 2388392 w 2452688"/>
                    <a:gd name="connsiteY95" fmla="*/ 10245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50193 w 2452688"/>
                    <a:gd name="connsiteY60" fmla="*/ 216694 h 233362"/>
                    <a:gd name="connsiteX61" fmla="*/ 1562100 w 2452688"/>
                    <a:gd name="connsiteY61" fmla="*/ 207169 h 233362"/>
                    <a:gd name="connsiteX62" fmla="*/ 1583542 w 2452688"/>
                    <a:gd name="connsiteY62" fmla="*/ 21437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04709 h 233362"/>
                    <a:gd name="connsiteX68" fmla="*/ 1752602 w 2452688"/>
                    <a:gd name="connsiteY68" fmla="*/ 57067 h 233362"/>
                    <a:gd name="connsiteX69" fmla="*/ 1774032 w 2452688"/>
                    <a:gd name="connsiteY69" fmla="*/ 5721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69340 w 2452688"/>
                    <a:gd name="connsiteY93" fmla="*/ 116730 h 233362"/>
                    <a:gd name="connsiteX94" fmla="*/ 2376488 w 2452688"/>
                    <a:gd name="connsiteY94" fmla="*/ 92869 h 233362"/>
                    <a:gd name="connsiteX95" fmla="*/ 2388392 w 2452688"/>
                    <a:gd name="connsiteY95" fmla="*/ 10245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33362"/>
                    <a:gd name="connsiteX1" fmla="*/ 38100 w 2452688"/>
                    <a:gd name="connsiteY1" fmla="*/ 92869 h 233362"/>
                    <a:gd name="connsiteX2" fmla="*/ 52388 w 2452688"/>
                    <a:gd name="connsiteY2" fmla="*/ 123825 h 233362"/>
                    <a:gd name="connsiteX3" fmla="*/ 66675 w 2452688"/>
                    <a:gd name="connsiteY3" fmla="*/ 111919 h 233362"/>
                    <a:gd name="connsiteX4" fmla="*/ 80963 w 2452688"/>
                    <a:gd name="connsiteY4" fmla="*/ 121444 h 233362"/>
                    <a:gd name="connsiteX5" fmla="*/ 90488 w 2452688"/>
                    <a:gd name="connsiteY5" fmla="*/ 97631 h 233362"/>
                    <a:gd name="connsiteX6" fmla="*/ 107157 w 2452688"/>
                    <a:gd name="connsiteY6" fmla="*/ 119062 h 233362"/>
                    <a:gd name="connsiteX7" fmla="*/ 138113 w 2452688"/>
                    <a:gd name="connsiteY7" fmla="*/ 119062 h 233362"/>
                    <a:gd name="connsiteX8" fmla="*/ 152400 w 2452688"/>
                    <a:gd name="connsiteY8" fmla="*/ 111919 h 233362"/>
                    <a:gd name="connsiteX9" fmla="*/ 166688 w 2452688"/>
                    <a:gd name="connsiteY9" fmla="*/ 119062 h 233362"/>
                    <a:gd name="connsiteX10" fmla="*/ 176213 w 2452688"/>
                    <a:gd name="connsiteY10" fmla="*/ 142875 h 233362"/>
                    <a:gd name="connsiteX11" fmla="*/ 192882 w 2452688"/>
                    <a:gd name="connsiteY11" fmla="*/ 109537 h 233362"/>
                    <a:gd name="connsiteX12" fmla="*/ 230982 w 2452688"/>
                    <a:gd name="connsiteY12" fmla="*/ 100012 h 233362"/>
                    <a:gd name="connsiteX13" fmla="*/ 245267 w 2452688"/>
                    <a:gd name="connsiteY13" fmla="*/ 116584 h 233362"/>
                    <a:gd name="connsiteX14" fmla="*/ 271463 w 2452688"/>
                    <a:gd name="connsiteY14" fmla="*/ 100012 h 233362"/>
                    <a:gd name="connsiteX15" fmla="*/ 290513 w 2452688"/>
                    <a:gd name="connsiteY15" fmla="*/ 78581 h 233362"/>
                    <a:gd name="connsiteX16" fmla="*/ 304800 w 2452688"/>
                    <a:gd name="connsiteY16" fmla="*/ 95250 h 233362"/>
                    <a:gd name="connsiteX17" fmla="*/ 330994 w 2452688"/>
                    <a:gd name="connsiteY17" fmla="*/ 90487 h 233362"/>
                    <a:gd name="connsiteX18" fmla="*/ 357183 w 2452688"/>
                    <a:gd name="connsiteY18" fmla="*/ 90471 h 233362"/>
                    <a:gd name="connsiteX19" fmla="*/ 392907 w 2452688"/>
                    <a:gd name="connsiteY19" fmla="*/ 114252 h 233362"/>
                    <a:gd name="connsiteX20" fmla="*/ 411966 w 2452688"/>
                    <a:gd name="connsiteY20" fmla="*/ 128604 h 233362"/>
                    <a:gd name="connsiteX21" fmla="*/ 435769 w 2452688"/>
                    <a:gd name="connsiteY21" fmla="*/ 133350 h 233362"/>
                    <a:gd name="connsiteX22" fmla="*/ 469114 w 2452688"/>
                    <a:gd name="connsiteY22" fmla="*/ 150034 h 233362"/>
                    <a:gd name="connsiteX23" fmla="*/ 488157 w 2452688"/>
                    <a:gd name="connsiteY23" fmla="*/ 169069 h 233362"/>
                    <a:gd name="connsiteX24" fmla="*/ 511969 w 2452688"/>
                    <a:gd name="connsiteY24" fmla="*/ 159544 h 233362"/>
                    <a:gd name="connsiteX25" fmla="*/ 538160 w 2452688"/>
                    <a:gd name="connsiteY25" fmla="*/ 195278 h 233362"/>
                    <a:gd name="connsiteX26" fmla="*/ 592933 w 2452688"/>
                    <a:gd name="connsiteY26" fmla="*/ 207103 h 233362"/>
                    <a:gd name="connsiteX27" fmla="*/ 631040 w 2452688"/>
                    <a:gd name="connsiteY27" fmla="*/ 154798 h 233362"/>
                    <a:gd name="connsiteX28" fmla="*/ 723900 w 2452688"/>
                    <a:gd name="connsiteY28" fmla="*/ 152400 h 233362"/>
                    <a:gd name="connsiteX29" fmla="*/ 735807 w 2452688"/>
                    <a:gd name="connsiteY29" fmla="*/ 138112 h 233362"/>
                    <a:gd name="connsiteX30" fmla="*/ 745332 w 2452688"/>
                    <a:gd name="connsiteY30" fmla="*/ 135731 h 233362"/>
                    <a:gd name="connsiteX31" fmla="*/ 752475 w 2452688"/>
                    <a:gd name="connsiteY31" fmla="*/ 135731 h 233362"/>
                    <a:gd name="connsiteX32" fmla="*/ 766763 w 2452688"/>
                    <a:gd name="connsiteY32" fmla="*/ 135731 h 233362"/>
                    <a:gd name="connsiteX33" fmla="*/ 790575 w 2452688"/>
                    <a:gd name="connsiteY33" fmla="*/ 123825 h 233362"/>
                    <a:gd name="connsiteX34" fmla="*/ 804863 w 2452688"/>
                    <a:gd name="connsiteY34" fmla="*/ 121444 h 233362"/>
                    <a:gd name="connsiteX35" fmla="*/ 842963 w 2452688"/>
                    <a:gd name="connsiteY35" fmla="*/ 138031 h 233362"/>
                    <a:gd name="connsiteX36" fmla="*/ 869157 w 2452688"/>
                    <a:gd name="connsiteY36" fmla="*/ 150019 h 233362"/>
                    <a:gd name="connsiteX37" fmla="*/ 885825 w 2452688"/>
                    <a:gd name="connsiteY37" fmla="*/ 145256 h 233362"/>
                    <a:gd name="connsiteX38" fmla="*/ 914400 w 2452688"/>
                    <a:gd name="connsiteY38" fmla="*/ 159544 h 233362"/>
                    <a:gd name="connsiteX39" fmla="*/ 947738 w 2452688"/>
                    <a:gd name="connsiteY39" fmla="*/ 145256 h 233362"/>
                    <a:gd name="connsiteX40" fmla="*/ 990600 w 2452688"/>
                    <a:gd name="connsiteY40" fmla="*/ 150019 h 233362"/>
                    <a:gd name="connsiteX41" fmla="*/ 1047750 w 2452688"/>
                    <a:gd name="connsiteY41" fmla="*/ 126206 h 233362"/>
                    <a:gd name="connsiteX42" fmla="*/ 1069182 w 2452688"/>
                    <a:gd name="connsiteY42" fmla="*/ 126320 h 233362"/>
                    <a:gd name="connsiteX43" fmla="*/ 1083469 w 2452688"/>
                    <a:gd name="connsiteY43" fmla="*/ 102394 h 233362"/>
                    <a:gd name="connsiteX44" fmla="*/ 1097840 w 2452688"/>
                    <a:gd name="connsiteY44" fmla="*/ 107090 h 233362"/>
                    <a:gd name="connsiteX45" fmla="*/ 1131104 w 2452688"/>
                    <a:gd name="connsiteY45" fmla="*/ 126240 h 233362"/>
                    <a:gd name="connsiteX46" fmla="*/ 1166813 w 2452688"/>
                    <a:gd name="connsiteY46" fmla="*/ 104775 h 233362"/>
                    <a:gd name="connsiteX47" fmla="*/ 1193007 w 2452688"/>
                    <a:gd name="connsiteY47" fmla="*/ 90487 h 233362"/>
                    <a:gd name="connsiteX48" fmla="*/ 1247775 w 2452688"/>
                    <a:gd name="connsiteY48" fmla="*/ 97631 h 233362"/>
                    <a:gd name="connsiteX49" fmla="*/ 1266825 w 2452688"/>
                    <a:gd name="connsiteY49" fmla="*/ 95250 h 233362"/>
                    <a:gd name="connsiteX50" fmla="*/ 1285863 w 2452688"/>
                    <a:gd name="connsiteY50" fmla="*/ 92917 h 233362"/>
                    <a:gd name="connsiteX51" fmla="*/ 1321594 w 2452688"/>
                    <a:gd name="connsiteY51" fmla="*/ 80962 h 233362"/>
                    <a:gd name="connsiteX52" fmla="*/ 1364465 w 2452688"/>
                    <a:gd name="connsiteY52" fmla="*/ 116682 h 233362"/>
                    <a:gd name="connsiteX53" fmla="*/ 1383515 w 2452688"/>
                    <a:gd name="connsiteY53" fmla="*/ 107156 h 233362"/>
                    <a:gd name="connsiteX54" fmla="*/ 1397810 w 2452688"/>
                    <a:gd name="connsiteY54" fmla="*/ 135747 h 233362"/>
                    <a:gd name="connsiteX55" fmla="*/ 1416844 w 2452688"/>
                    <a:gd name="connsiteY55" fmla="*/ 211931 h 233362"/>
                    <a:gd name="connsiteX56" fmla="*/ 1447800 w 2452688"/>
                    <a:gd name="connsiteY56" fmla="*/ 209550 h 233362"/>
                    <a:gd name="connsiteX57" fmla="*/ 1469232 w 2452688"/>
                    <a:gd name="connsiteY57" fmla="*/ 209550 h 233362"/>
                    <a:gd name="connsiteX58" fmla="*/ 1497807 w 2452688"/>
                    <a:gd name="connsiteY58" fmla="*/ 219075 h 233362"/>
                    <a:gd name="connsiteX59" fmla="*/ 1521619 w 2452688"/>
                    <a:gd name="connsiteY59" fmla="*/ 233362 h 233362"/>
                    <a:gd name="connsiteX60" fmla="*/ 1547813 w 2452688"/>
                    <a:gd name="connsiteY60" fmla="*/ 209501 h 233362"/>
                    <a:gd name="connsiteX61" fmla="*/ 1562100 w 2452688"/>
                    <a:gd name="connsiteY61" fmla="*/ 207169 h 233362"/>
                    <a:gd name="connsiteX62" fmla="*/ 1583542 w 2452688"/>
                    <a:gd name="connsiteY62" fmla="*/ 214377 h 233362"/>
                    <a:gd name="connsiteX63" fmla="*/ 1647825 w 2452688"/>
                    <a:gd name="connsiteY63" fmla="*/ 111919 h 233362"/>
                    <a:gd name="connsiteX64" fmla="*/ 1669255 w 2452688"/>
                    <a:gd name="connsiteY64" fmla="*/ 121493 h 233362"/>
                    <a:gd name="connsiteX65" fmla="*/ 1688307 w 2452688"/>
                    <a:gd name="connsiteY65" fmla="*/ 85725 h 233362"/>
                    <a:gd name="connsiteX66" fmla="*/ 1702594 w 2452688"/>
                    <a:gd name="connsiteY66" fmla="*/ 109537 h 233362"/>
                    <a:gd name="connsiteX67" fmla="*/ 1714501 w 2452688"/>
                    <a:gd name="connsiteY67" fmla="*/ 104709 h 233362"/>
                    <a:gd name="connsiteX68" fmla="*/ 1752602 w 2452688"/>
                    <a:gd name="connsiteY68" fmla="*/ 57067 h 233362"/>
                    <a:gd name="connsiteX69" fmla="*/ 1774032 w 2452688"/>
                    <a:gd name="connsiteY69" fmla="*/ 57215 h 233362"/>
                    <a:gd name="connsiteX70" fmla="*/ 1797844 w 2452688"/>
                    <a:gd name="connsiteY70" fmla="*/ 47625 h 233362"/>
                    <a:gd name="connsiteX71" fmla="*/ 1802607 w 2452688"/>
                    <a:gd name="connsiteY71" fmla="*/ 35719 h 233362"/>
                    <a:gd name="connsiteX72" fmla="*/ 1843088 w 2452688"/>
                    <a:gd name="connsiteY72" fmla="*/ 66675 h 233362"/>
                    <a:gd name="connsiteX73" fmla="*/ 1854994 w 2452688"/>
                    <a:gd name="connsiteY73" fmla="*/ 28575 h 233362"/>
                    <a:gd name="connsiteX74" fmla="*/ 1862138 w 2452688"/>
                    <a:gd name="connsiteY74" fmla="*/ 16669 h 233362"/>
                    <a:gd name="connsiteX75" fmla="*/ 1878807 w 2452688"/>
                    <a:gd name="connsiteY75" fmla="*/ 9525 h 233362"/>
                    <a:gd name="connsiteX76" fmla="*/ 1888332 w 2452688"/>
                    <a:gd name="connsiteY76" fmla="*/ 0 h 233362"/>
                    <a:gd name="connsiteX77" fmla="*/ 1902619 w 2452688"/>
                    <a:gd name="connsiteY77" fmla="*/ 7144 h 233362"/>
                    <a:gd name="connsiteX78" fmla="*/ 1926432 w 2452688"/>
                    <a:gd name="connsiteY78" fmla="*/ 21431 h 233362"/>
                    <a:gd name="connsiteX79" fmla="*/ 1945481 w 2452688"/>
                    <a:gd name="connsiteY79" fmla="*/ 14288 h 233362"/>
                    <a:gd name="connsiteX80" fmla="*/ 1988344 w 2452688"/>
                    <a:gd name="connsiteY80" fmla="*/ 80962 h 233362"/>
                    <a:gd name="connsiteX81" fmla="*/ 2033591 w 2452688"/>
                    <a:gd name="connsiteY81" fmla="*/ 104824 h 233362"/>
                    <a:gd name="connsiteX82" fmla="*/ 2064544 w 2452688"/>
                    <a:gd name="connsiteY82" fmla="*/ 126206 h 233362"/>
                    <a:gd name="connsiteX83" fmla="*/ 2081220 w 2452688"/>
                    <a:gd name="connsiteY83" fmla="*/ 95201 h 233362"/>
                    <a:gd name="connsiteX84" fmla="*/ 2114550 w 2452688"/>
                    <a:gd name="connsiteY84" fmla="*/ 128587 h 233362"/>
                    <a:gd name="connsiteX85" fmla="*/ 2157412 w 2452688"/>
                    <a:gd name="connsiteY85" fmla="*/ 114365 h 233362"/>
                    <a:gd name="connsiteX86" fmla="*/ 2181225 w 2452688"/>
                    <a:gd name="connsiteY86" fmla="*/ 100012 h 233362"/>
                    <a:gd name="connsiteX87" fmla="*/ 2226469 w 2452688"/>
                    <a:gd name="connsiteY87" fmla="*/ 104775 h 233362"/>
                    <a:gd name="connsiteX88" fmla="*/ 2247900 w 2452688"/>
                    <a:gd name="connsiteY88" fmla="*/ 95250 h 233362"/>
                    <a:gd name="connsiteX89" fmla="*/ 2269332 w 2452688"/>
                    <a:gd name="connsiteY89" fmla="*/ 116681 h 233362"/>
                    <a:gd name="connsiteX90" fmla="*/ 2297907 w 2452688"/>
                    <a:gd name="connsiteY90" fmla="*/ 133350 h 233362"/>
                    <a:gd name="connsiteX91" fmla="*/ 2309813 w 2452688"/>
                    <a:gd name="connsiteY91" fmla="*/ 130969 h 233362"/>
                    <a:gd name="connsiteX92" fmla="*/ 2340773 w 2452688"/>
                    <a:gd name="connsiteY92" fmla="*/ 121395 h 233362"/>
                    <a:gd name="connsiteX93" fmla="*/ 2369340 w 2452688"/>
                    <a:gd name="connsiteY93" fmla="*/ 116730 h 233362"/>
                    <a:gd name="connsiteX94" fmla="*/ 2376488 w 2452688"/>
                    <a:gd name="connsiteY94" fmla="*/ 92869 h 233362"/>
                    <a:gd name="connsiteX95" fmla="*/ 2388392 w 2452688"/>
                    <a:gd name="connsiteY95" fmla="*/ 102459 h 233362"/>
                    <a:gd name="connsiteX96" fmla="*/ 2409825 w 2452688"/>
                    <a:gd name="connsiteY96" fmla="*/ 85725 h 233362"/>
                    <a:gd name="connsiteX97" fmla="*/ 2440782 w 2452688"/>
                    <a:gd name="connsiteY97" fmla="*/ 95250 h 233362"/>
                    <a:gd name="connsiteX98" fmla="*/ 2452688 w 2452688"/>
                    <a:gd name="connsiteY98" fmla="*/ 104775 h 233362"/>
                    <a:gd name="connsiteX99" fmla="*/ 2433638 w 2452688"/>
                    <a:gd name="connsiteY99" fmla="*/ 102394 h 233362"/>
                    <a:gd name="connsiteX0" fmla="*/ 0 w 2452688"/>
                    <a:gd name="connsiteY0" fmla="*/ 133350 h 223772"/>
                    <a:gd name="connsiteX1" fmla="*/ 38100 w 2452688"/>
                    <a:gd name="connsiteY1" fmla="*/ 92869 h 223772"/>
                    <a:gd name="connsiteX2" fmla="*/ 52388 w 2452688"/>
                    <a:gd name="connsiteY2" fmla="*/ 123825 h 223772"/>
                    <a:gd name="connsiteX3" fmla="*/ 66675 w 2452688"/>
                    <a:gd name="connsiteY3" fmla="*/ 111919 h 223772"/>
                    <a:gd name="connsiteX4" fmla="*/ 80963 w 2452688"/>
                    <a:gd name="connsiteY4" fmla="*/ 121444 h 223772"/>
                    <a:gd name="connsiteX5" fmla="*/ 90488 w 2452688"/>
                    <a:gd name="connsiteY5" fmla="*/ 97631 h 223772"/>
                    <a:gd name="connsiteX6" fmla="*/ 107157 w 2452688"/>
                    <a:gd name="connsiteY6" fmla="*/ 119062 h 223772"/>
                    <a:gd name="connsiteX7" fmla="*/ 138113 w 2452688"/>
                    <a:gd name="connsiteY7" fmla="*/ 119062 h 223772"/>
                    <a:gd name="connsiteX8" fmla="*/ 152400 w 2452688"/>
                    <a:gd name="connsiteY8" fmla="*/ 111919 h 223772"/>
                    <a:gd name="connsiteX9" fmla="*/ 166688 w 2452688"/>
                    <a:gd name="connsiteY9" fmla="*/ 119062 h 223772"/>
                    <a:gd name="connsiteX10" fmla="*/ 176213 w 2452688"/>
                    <a:gd name="connsiteY10" fmla="*/ 142875 h 223772"/>
                    <a:gd name="connsiteX11" fmla="*/ 192882 w 2452688"/>
                    <a:gd name="connsiteY11" fmla="*/ 109537 h 223772"/>
                    <a:gd name="connsiteX12" fmla="*/ 230982 w 2452688"/>
                    <a:gd name="connsiteY12" fmla="*/ 100012 h 223772"/>
                    <a:gd name="connsiteX13" fmla="*/ 245267 w 2452688"/>
                    <a:gd name="connsiteY13" fmla="*/ 116584 h 223772"/>
                    <a:gd name="connsiteX14" fmla="*/ 271463 w 2452688"/>
                    <a:gd name="connsiteY14" fmla="*/ 100012 h 223772"/>
                    <a:gd name="connsiteX15" fmla="*/ 290513 w 2452688"/>
                    <a:gd name="connsiteY15" fmla="*/ 78581 h 223772"/>
                    <a:gd name="connsiteX16" fmla="*/ 304800 w 2452688"/>
                    <a:gd name="connsiteY16" fmla="*/ 95250 h 223772"/>
                    <a:gd name="connsiteX17" fmla="*/ 330994 w 2452688"/>
                    <a:gd name="connsiteY17" fmla="*/ 90487 h 223772"/>
                    <a:gd name="connsiteX18" fmla="*/ 357183 w 2452688"/>
                    <a:gd name="connsiteY18" fmla="*/ 90471 h 223772"/>
                    <a:gd name="connsiteX19" fmla="*/ 392907 w 2452688"/>
                    <a:gd name="connsiteY19" fmla="*/ 114252 h 223772"/>
                    <a:gd name="connsiteX20" fmla="*/ 411966 w 2452688"/>
                    <a:gd name="connsiteY20" fmla="*/ 128604 h 223772"/>
                    <a:gd name="connsiteX21" fmla="*/ 435769 w 2452688"/>
                    <a:gd name="connsiteY21" fmla="*/ 133350 h 223772"/>
                    <a:gd name="connsiteX22" fmla="*/ 469114 w 2452688"/>
                    <a:gd name="connsiteY22" fmla="*/ 150034 h 223772"/>
                    <a:gd name="connsiteX23" fmla="*/ 488157 w 2452688"/>
                    <a:gd name="connsiteY23" fmla="*/ 169069 h 223772"/>
                    <a:gd name="connsiteX24" fmla="*/ 511969 w 2452688"/>
                    <a:gd name="connsiteY24" fmla="*/ 159544 h 223772"/>
                    <a:gd name="connsiteX25" fmla="*/ 538160 w 2452688"/>
                    <a:gd name="connsiteY25" fmla="*/ 195278 h 223772"/>
                    <a:gd name="connsiteX26" fmla="*/ 592933 w 2452688"/>
                    <a:gd name="connsiteY26" fmla="*/ 207103 h 223772"/>
                    <a:gd name="connsiteX27" fmla="*/ 631040 w 2452688"/>
                    <a:gd name="connsiteY27" fmla="*/ 154798 h 223772"/>
                    <a:gd name="connsiteX28" fmla="*/ 723900 w 2452688"/>
                    <a:gd name="connsiteY28" fmla="*/ 152400 h 223772"/>
                    <a:gd name="connsiteX29" fmla="*/ 735807 w 2452688"/>
                    <a:gd name="connsiteY29" fmla="*/ 138112 h 223772"/>
                    <a:gd name="connsiteX30" fmla="*/ 745332 w 2452688"/>
                    <a:gd name="connsiteY30" fmla="*/ 135731 h 223772"/>
                    <a:gd name="connsiteX31" fmla="*/ 752475 w 2452688"/>
                    <a:gd name="connsiteY31" fmla="*/ 135731 h 223772"/>
                    <a:gd name="connsiteX32" fmla="*/ 766763 w 2452688"/>
                    <a:gd name="connsiteY32" fmla="*/ 135731 h 223772"/>
                    <a:gd name="connsiteX33" fmla="*/ 790575 w 2452688"/>
                    <a:gd name="connsiteY33" fmla="*/ 123825 h 223772"/>
                    <a:gd name="connsiteX34" fmla="*/ 804863 w 2452688"/>
                    <a:gd name="connsiteY34" fmla="*/ 121444 h 223772"/>
                    <a:gd name="connsiteX35" fmla="*/ 842963 w 2452688"/>
                    <a:gd name="connsiteY35" fmla="*/ 138031 h 223772"/>
                    <a:gd name="connsiteX36" fmla="*/ 869157 w 2452688"/>
                    <a:gd name="connsiteY36" fmla="*/ 150019 h 223772"/>
                    <a:gd name="connsiteX37" fmla="*/ 885825 w 2452688"/>
                    <a:gd name="connsiteY37" fmla="*/ 145256 h 223772"/>
                    <a:gd name="connsiteX38" fmla="*/ 914400 w 2452688"/>
                    <a:gd name="connsiteY38" fmla="*/ 159544 h 223772"/>
                    <a:gd name="connsiteX39" fmla="*/ 947738 w 2452688"/>
                    <a:gd name="connsiteY39" fmla="*/ 145256 h 223772"/>
                    <a:gd name="connsiteX40" fmla="*/ 990600 w 2452688"/>
                    <a:gd name="connsiteY40" fmla="*/ 150019 h 223772"/>
                    <a:gd name="connsiteX41" fmla="*/ 1047750 w 2452688"/>
                    <a:gd name="connsiteY41" fmla="*/ 126206 h 223772"/>
                    <a:gd name="connsiteX42" fmla="*/ 1069182 w 2452688"/>
                    <a:gd name="connsiteY42" fmla="*/ 126320 h 223772"/>
                    <a:gd name="connsiteX43" fmla="*/ 1083469 w 2452688"/>
                    <a:gd name="connsiteY43" fmla="*/ 102394 h 223772"/>
                    <a:gd name="connsiteX44" fmla="*/ 1097840 w 2452688"/>
                    <a:gd name="connsiteY44" fmla="*/ 107090 h 223772"/>
                    <a:gd name="connsiteX45" fmla="*/ 1131104 w 2452688"/>
                    <a:gd name="connsiteY45" fmla="*/ 126240 h 223772"/>
                    <a:gd name="connsiteX46" fmla="*/ 1166813 w 2452688"/>
                    <a:gd name="connsiteY46" fmla="*/ 104775 h 223772"/>
                    <a:gd name="connsiteX47" fmla="*/ 1193007 w 2452688"/>
                    <a:gd name="connsiteY47" fmla="*/ 90487 h 223772"/>
                    <a:gd name="connsiteX48" fmla="*/ 1247775 w 2452688"/>
                    <a:gd name="connsiteY48" fmla="*/ 97631 h 223772"/>
                    <a:gd name="connsiteX49" fmla="*/ 1266825 w 2452688"/>
                    <a:gd name="connsiteY49" fmla="*/ 95250 h 223772"/>
                    <a:gd name="connsiteX50" fmla="*/ 1285863 w 2452688"/>
                    <a:gd name="connsiteY50" fmla="*/ 92917 h 223772"/>
                    <a:gd name="connsiteX51" fmla="*/ 1321594 w 2452688"/>
                    <a:gd name="connsiteY51" fmla="*/ 80962 h 223772"/>
                    <a:gd name="connsiteX52" fmla="*/ 1364465 w 2452688"/>
                    <a:gd name="connsiteY52" fmla="*/ 116682 h 223772"/>
                    <a:gd name="connsiteX53" fmla="*/ 1383515 w 2452688"/>
                    <a:gd name="connsiteY53" fmla="*/ 107156 h 223772"/>
                    <a:gd name="connsiteX54" fmla="*/ 1397810 w 2452688"/>
                    <a:gd name="connsiteY54" fmla="*/ 135747 h 223772"/>
                    <a:gd name="connsiteX55" fmla="*/ 1416844 w 2452688"/>
                    <a:gd name="connsiteY55" fmla="*/ 211931 h 223772"/>
                    <a:gd name="connsiteX56" fmla="*/ 1447800 w 2452688"/>
                    <a:gd name="connsiteY56" fmla="*/ 209550 h 223772"/>
                    <a:gd name="connsiteX57" fmla="*/ 1469232 w 2452688"/>
                    <a:gd name="connsiteY57" fmla="*/ 209550 h 223772"/>
                    <a:gd name="connsiteX58" fmla="*/ 1497807 w 2452688"/>
                    <a:gd name="connsiteY58" fmla="*/ 219075 h 223772"/>
                    <a:gd name="connsiteX59" fmla="*/ 1521619 w 2452688"/>
                    <a:gd name="connsiteY59" fmla="*/ 223772 h 223772"/>
                    <a:gd name="connsiteX60" fmla="*/ 1547813 w 2452688"/>
                    <a:gd name="connsiteY60" fmla="*/ 209501 h 223772"/>
                    <a:gd name="connsiteX61" fmla="*/ 1562100 w 2452688"/>
                    <a:gd name="connsiteY61" fmla="*/ 207169 h 223772"/>
                    <a:gd name="connsiteX62" fmla="*/ 1583542 w 2452688"/>
                    <a:gd name="connsiteY62" fmla="*/ 214377 h 223772"/>
                    <a:gd name="connsiteX63" fmla="*/ 1647825 w 2452688"/>
                    <a:gd name="connsiteY63" fmla="*/ 111919 h 223772"/>
                    <a:gd name="connsiteX64" fmla="*/ 1669255 w 2452688"/>
                    <a:gd name="connsiteY64" fmla="*/ 121493 h 223772"/>
                    <a:gd name="connsiteX65" fmla="*/ 1688307 w 2452688"/>
                    <a:gd name="connsiteY65" fmla="*/ 85725 h 223772"/>
                    <a:gd name="connsiteX66" fmla="*/ 1702594 w 2452688"/>
                    <a:gd name="connsiteY66" fmla="*/ 109537 h 223772"/>
                    <a:gd name="connsiteX67" fmla="*/ 1714501 w 2452688"/>
                    <a:gd name="connsiteY67" fmla="*/ 104709 h 223772"/>
                    <a:gd name="connsiteX68" fmla="*/ 1752602 w 2452688"/>
                    <a:gd name="connsiteY68" fmla="*/ 57067 h 223772"/>
                    <a:gd name="connsiteX69" fmla="*/ 1774032 w 2452688"/>
                    <a:gd name="connsiteY69" fmla="*/ 57215 h 223772"/>
                    <a:gd name="connsiteX70" fmla="*/ 1797844 w 2452688"/>
                    <a:gd name="connsiteY70" fmla="*/ 47625 h 223772"/>
                    <a:gd name="connsiteX71" fmla="*/ 1802607 w 2452688"/>
                    <a:gd name="connsiteY71" fmla="*/ 35719 h 223772"/>
                    <a:gd name="connsiteX72" fmla="*/ 1843088 w 2452688"/>
                    <a:gd name="connsiteY72" fmla="*/ 66675 h 223772"/>
                    <a:gd name="connsiteX73" fmla="*/ 1854994 w 2452688"/>
                    <a:gd name="connsiteY73" fmla="*/ 28575 h 223772"/>
                    <a:gd name="connsiteX74" fmla="*/ 1862138 w 2452688"/>
                    <a:gd name="connsiteY74" fmla="*/ 16669 h 223772"/>
                    <a:gd name="connsiteX75" fmla="*/ 1878807 w 2452688"/>
                    <a:gd name="connsiteY75" fmla="*/ 9525 h 223772"/>
                    <a:gd name="connsiteX76" fmla="*/ 1888332 w 2452688"/>
                    <a:gd name="connsiteY76" fmla="*/ 0 h 223772"/>
                    <a:gd name="connsiteX77" fmla="*/ 1902619 w 2452688"/>
                    <a:gd name="connsiteY77" fmla="*/ 7144 h 223772"/>
                    <a:gd name="connsiteX78" fmla="*/ 1926432 w 2452688"/>
                    <a:gd name="connsiteY78" fmla="*/ 21431 h 223772"/>
                    <a:gd name="connsiteX79" fmla="*/ 1945481 w 2452688"/>
                    <a:gd name="connsiteY79" fmla="*/ 14288 h 223772"/>
                    <a:gd name="connsiteX80" fmla="*/ 1988344 w 2452688"/>
                    <a:gd name="connsiteY80" fmla="*/ 80962 h 223772"/>
                    <a:gd name="connsiteX81" fmla="*/ 2033591 w 2452688"/>
                    <a:gd name="connsiteY81" fmla="*/ 104824 h 223772"/>
                    <a:gd name="connsiteX82" fmla="*/ 2064544 w 2452688"/>
                    <a:gd name="connsiteY82" fmla="*/ 126206 h 223772"/>
                    <a:gd name="connsiteX83" fmla="*/ 2081220 w 2452688"/>
                    <a:gd name="connsiteY83" fmla="*/ 95201 h 223772"/>
                    <a:gd name="connsiteX84" fmla="*/ 2114550 w 2452688"/>
                    <a:gd name="connsiteY84" fmla="*/ 128587 h 223772"/>
                    <a:gd name="connsiteX85" fmla="*/ 2157412 w 2452688"/>
                    <a:gd name="connsiteY85" fmla="*/ 114365 h 223772"/>
                    <a:gd name="connsiteX86" fmla="*/ 2181225 w 2452688"/>
                    <a:gd name="connsiteY86" fmla="*/ 100012 h 223772"/>
                    <a:gd name="connsiteX87" fmla="*/ 2226469 w 2452688"/>
                    <a:gd name="connsiteY87" fmla="*/ 104775 h 223772"/>
                    <a:gd name="connsiteX88" fmla="*/ 2247900 w 2452688"/>
                    <a:gd name="connsiteY88" fmla="*/ 95250 h 223772"/>
                    <a:gd name="connsiteX89" fmla="*/ 2269332 w 2452688"/>
                    <a:gd name="connsiteY89" fmla="*/ 116681 h 223772"/>
                    <a:gd name="connsiteX90" fmla="*/ 2297907 w 2452688"/>
                    <a:gd name="connsiteY90" fmla="*/ 133350 h 223772"/>
                    <a:gd name="connsiteX91" fmla="*/ 2309813 w 2452688"/>
                    <a:gd name="connsiteY91" fmla="*/ 130969 h 223772"/>
                    <a:gd name="connsiteX92" fmla="*/ 2340773 w 2452688"/>
                    <a:gd name="connsiteY92" fmla="*/ 121395 h 223772"/>
                    <a:gd name="connsiteX93" fmla="*/ 2369340 w 2452688"/>
                    <a:gd name="connsiteY93" fmla="*/ 116730 h 223772"/>
                    <a:gd name="connsiteX94" fmla="*/ 2376488 w 2452688"/>
                    <a:gd name="connsiteY94" fmla="*/ 92869 h 223772"/>
                    <a:gd name="connsiteX95" fmla="*/ 2388392 w 2452688"/>
                    <a:gd name="connsiteY95" fmla="*/ 102459 h 223772"/>
                    <a:gd name="connsiteX96" fmla="*/ 2409825 w 2452688"/>
                    <a:gd name="connsiteY96" fmla="*/ 85725 h 223772"/>
                    <a:gd name="connsiteX97" fmla="*/ 2440782 w 2452688"/>
                    <a:gd name="connsiteY97" fmla="*/ 95250 h 223772"/>
                    <a:gd name="connsiteX98" fmla="*/ 2452688 w 2452688"/>
                    <a:gd name="connsiteY98" fmla="*/ 104775 h 223772"/>
                    <a:gd name="connsiteX99" fmla="*/ 2433638 w 2452688"/>
                    <a:gd name="connsiteY99" fmla="*/ 102394 h 223772"/>
                    <a:gd name="connsiteX0" fmla="*/ 0 w 2452688"/>
                    <a:gd name="connsiteY0" fmla="*/ 133350 h 223772"/>
                    <a:gd name="connsiteX1" fmla="*/ 38100 w 2452688"/>
                    <a:gd name="connsiteY1" fmla="*/ 92869 h 223772"/>
                    <a:gd name="connsiteX2" fmla="*/ 52388 w 2452688"/>
                    <a:gd name="connsiteY2" fmla="*/ 123825 h 223772"/>
                    <a:gd name="connsiteX3" fmla="*/ 66675 w 2452688"/>
                    <a:gd name="connsiteY3" fmla="*/ 111919 h 223772"/>
                    <a:gd name="connsiteX4" fmla="*/ 80963 w 2452688"/>
                    <a:gd name="connsiteY4" fmla="*/ 121444 h 223772"/>
                    <a:gd name="connsiteX5" fmla="*/ 90488 w 2452688"/>
                    <a:gd name="connsiteY5" fmla="*/ 97631 h 223772"/>
                    <a:gd name="connsiteX6" fmla="*/ 107157 w 2452688"/>
                    <a:gd name="connsiteY6" fmla="*/ 119062 h 223772"/>
                    <a:gd name="connsiteX7" fmla="*/ 138113 w 2452688"/>
                    <a:gd name="connsiteY7" fmla="*/ 119062 h 223772"/>
                    <a:gd name="connsiteX8" fmla="*/ 152400 w 2452688"/>
                    <a:gd name="connsiteY8" fmla="*/ 111919 h 223772"/>
                    <a:gd name="connsiteX9" fmla="*/ 166688 w 2452688"/>
                    <a:gd name="connsiteY9" fmla="*/ 119062 h 223772"/>
                    <a:gd name="connsiteX10" fmla="*/ 176213 w 2452688"/>
                    <a:gd name="connsiteY10" fmla="*/ 142875 h 223772"/>
                    <a:gd name="connsiteX11" fmla="*/ 192882 w 2452688"/>
                    <a:gd name="connsiteY11" fmla="*/ 109537 h 223772"/>
                    <a:gd name="connsiteX12" fmla="*/ 230982 w 2452688"/>
                    <a:gd name="connsiteY12" fmla="*/ 100012 h 223772"/>
                    <a:gd name="connsiteX13" fmla="*/ 245267 w 2452688"/>
                    <a:gd name="connsiteY13" fmla="*/ 116584 h 223772"/>
                    <a:gd name="connsiteX14" fmla="*/ 271463 w 2452688"/>
                    <a:gd name="connsiteY14" fmla="*/ 100012 h 223772"/>
                    <a:gd name="connsiteX15" fmla="*/ 290513 w 2452688"/>
                    <a:gd name="connsiteY15" fmla="*/ 78581 h 223772"/>
                    <a:gd name="connsiteX16" fmla="*/ 304800 w 2452688"/>
                    <a:gd name="connsiteY16" fmla="*/ 95250 h 223772"/>
                    <a:gd name="connsiteX17" fmla="*/ 330994 w 2452688"/>
                    <a:gd name="connsiteY17" fmla="*/ 90487 h 223772"/>
                    <a:gd name="connsiteX18" fmla="*/ 357183 w 2452688"/>
                    <a:gd name="connsiteY18" fmla="*/ 90471 h 223772"/>
                    <a:gd name="connsiteX19" fmla="*/ 392907 w 2452688"/>
                    <a:gd name="connsiteY19" fmla="*/ 114252 h 223772"/>
                    <a:gd name="connsiteX20" fmla="*/ 411966 w 2452688"/>
                    <a:gd name="connsiteY20" fmla="*/ 128604 h 223772"/>
                    <a:gd name="connsiteX21" fmla="*/ 435769 w 2452688"/>
                    <a:gd name="connsiteY21" fmla="*/ 133350 h 223772"/>
                    <a:gd name="connsiteX22" fmla="*/ 469114 w 2452688"/>
                    <a:gd name="connsiteY22" fmla="*/ 150034 h 223772"/>
                    <a:gd name="connsiteX23" fmla="*/ 488157 w 2452688"/>
                    <a:gd name="connsiteY23" fmla="*/ 169069 h 223772"/>
                    <a:gd name="connsiteX24" fmla="*/ 511969 w 2452688"/>
                    <a:gd name="connsiteY24" fmla="*/ 159544 h 223772"/>
                    <a:gd name="connsiteX25" fmla="*/ 538160 w 2452688"/>
                    <a:gd name="connsiteY25" fmla="*/ 195278 h 223772"/>
                    <a:gd name="connsiteX26" fmla="*/ 592933 w 2452688"/>
                    <a:gd name="connsiteY26" fmla="*/ 207103 h 223772"/>
                    <a:gd name="connsiteX27" fmla="*/ 631040 w 2452688"/>
                    <a:gd name="connsiteY27" fmla="*/ 154798 h 223772"/>
                    <a:gd name="connsiteX28" fmla="*/ 723900 w 2452688"/>
                    <a:gd name="connsiteY28" fmla="*/ 152400 h 223772"/>
                    <a:gd name="connsiteX29" fmla="*/ 735807 w 2452688"/>
                    <a:gd name="connsiteY29" fmla="*/ 138112 h 223772"/>
                    <a:gd name="connsiteX30" fmla="*/ 745332 w 2452688"/>
                    <a:gd name="connsiteY30" fmla="*/ 135731 h 223772"/>
                    <a:gd name="connsiteX31" fmla="*/ 752475 w 2452688"/>
                    <a:gd name="connsiteY31" fmla="*/ 135731 h 223772"/>
                    <a:gd name="connsiteX32" fmla="*/ 766763 w 2452688"/>
                    <a:gd name="connsiteY32" fmla="*/ 135731 h 223772"/>
                    <a:gd name="connsiteX33" fmla="*/ 790575 w 2452688"/>
                    <a:gd name="connsiteY33" fmla="*/ 123825 h 223772"/>
                    <a:gd name="connsiteX34" fmla="*/ 804863 w 2452688"/>
                    <a:gd name="connsiteY34" fmla="*/ 121444 h 223772"/>
                    <a:gd name="connsiteX35" fmla="*/ 842963 w 2452688"/>
                    <a:gd name="connsiteY35" fmla="*/ 138031 h 223772"/>
                    <a:gd name="connsiteX36" fmla="*/ 869157 w 2452688"/>
                    <a:gd name="connsiteY36" fmla="*/ 150019 h 223772"/>
                    <a:gd name="connsiteX37" fmla="*/ 885825 w 2452688"/>
                    <a:gd name="connsiteY37" fmla="*/ 145256 h 223772"/>
                    <a:gd name="connsiteX38" fmla="*/ 914400 w 2452688"/>
                    <a:gd name="connsiteY38" fmla="*/ 159544 h 223772"/>
                    <a:gd name="connsiteX39" fmla="*/ 947738 w 2452688"/>
                    <a:gd name="connsiteY39" fmla="*/ 145256 h 223772"/>
                    <a:gd name="connsiteX40" fmla="*/ 990600 w 2452688"/>
                    <a:gd name="connsiteY40" fmla="*/ 150019 h 223772"/>
                    <a:gd name="connsiteX41" fmla="*/ 1047750 w 2452688"/>
                    <a:gd name="connsiteY41" fmla="*/ 126206 h 223772"/>
                    <a:gd name="connsiteX42" fmla="*/ 1069182 w 2452688"/>
                    <a:gd name="connsiteY42" fmla="*/ 126320 h 223772"/>
                    <a:gd name="connsiteX43" fmla="*/ 1083469 w 2452688"/>
                    <a:gd name="connsiteY43" fmla="*/ 102394 h 223772"/>
                    <a:gd name="connsiteX44" fmla="*/ 1097840 w 2452688"/>
                    <a:gd name="connsiteY44" fmla="*/ 107090 h 223772"/>
                    <a:gd name="connsiteX45" fmla="*/ 1131104 w 2452688"/>
                    <a:gd name="connsiteY45" fmla="*/ 126240 h 223772"/>
                    <a:gd name="connsiteX46" fmla="*/ 1166813 w 2452688"/>
                    <a:gd name="connsiteY46" fmla="*/ 104775 h 223772"/>
                    <a:gd name="connsiteX47" fmla="*/ 1193007 w 2452688"/>
                    <a:gd name="connsiteY47" fmla="*/ 90487 h 223772"/>
                    <a:gd name="connsiteX48" fmla="*/ 1247775 w 2452688"/>
                    <a:gd name="connsiteY48" fmla="*/ 97631 h 223772"/>
                    <a:gd name="connsiteX49" fmla="*/ 1266825 w 2452688"/>
                    <a:gd name="connsiteY49" fmla="*/ 95250 h 223772"/>
                    <a:gd name="connsiteX50" fmla="*/ 1285863 w 2452688"/>
                    <a:gd name="connsiteY50" fmla="*/ 92917 h 223772"/>
                    <a:gd name="connsiteX51" fmla="*/ 1321594 w 2452688"/>
                    <a:gd name="connsiteY51" fmla="*/ 80962 h 223772"/>
                    <a:gd name="connsiteX52" fmla="*/ 1364465 w 2452688"/>
                    <a:gd name="connsiteY52" fmla="*/ 116682 h 223772"/>
                    <a:gd name="connsiteX53" fmla="*/ 1383515 w 2452688"/>
                    <a:gd name="connsiteY53" fmla="*/ 107156 h 223772"/>
                    <a:gd name="connsiteX54" fmla="*/ 1397810 w 2452688"/>
                    <a:gd name="connsiteY54" fmla="*/ 135747 h 223772"/>
                    <a:gd name="connsiteX55" fmla="*/ 1416844 w 2452688"/>
                    <a:gd name="connsiteY55" fmla="*/ 211931 h 223772"/>
                    <a:gd name="connsiteX56" fmla="*/ 1447800 w 2452688"/>
                    <a:gd name="connsiteY56" fmla="*/ 209550 h 223772"/>
                    <a:gd name="connsiteX57" fmla="*/ 1469232 w 2452688"/>
                    <a:gd name="connsiteY57" fmla="*/ 209550 h 223772"/>
                    <a:gd name="connsiteX58" fmla="*/ 1497807 w 2452688"/>
                    <a:gd name="connsiteY58" fmla="*/ 219075 h 223772"/>
                    <a:gd name="connsiteX59" fmla="*/ 1521619 w 2452688"/>
                    <a:gd name="connsiteY59" fmla="*/ 223772 h 223772"/>
                    <a:gd name="connsiteX60" fmla="*/ 1547813 w 2452688"/>
                    <a:gd name="connsiteY60" fmla="*/ 209501 h 223772"/>
                    <a:gd name="connsiteX61" fmla="*/ 1562100 w 2452688"/>
                    <a:gd name="connsiteY61" fmla="*/ 207169 h 223772"/>
                    <a:gd name="connsiteX62" fmla="*/ 1583542 w 2452688"/>
                    <a:gd name="connsiteY62" fmla="*/ 199991 h 223772"/>
                    <a:gd name="connsiteX63" fmla="*/ 1647825 w 2452688"/>
                    <a:gd name="connsiteY63" fmla="*/ 111919 h 223772"/>
                    <a:gd name="connsiteX64" fmla="*/ 1669255 w 2452688"/>
                    <a:gd name="connsiteY64" fmla="*/ 121493 h 223772"/>
                    <a:gd name="connsiteX65" fmla="*/ 1688307 w 2452688"/>
                    <a:gd name="connsiteY65" fmla="*/ 85725 h 223772"/>
                    <a:gd name="connsiteX66" fmla="*/ 1702594 w 2452688"/>
                    <a:gd name="connsiteY66" fmla="*/ 109537 h 223772"/>
                    <a:gd name="connsiteX67" fmla="*/ 1714501 w 2452688"/>
                    <a:gd name="connsiteY67" fmla="*/ 104709 h 223772"/>
                    <a:gd name="connsiteX68" fmla="*/ 1752602 w 2452688"/>
                    <a:gd name="connsiteY68" fmla="*/ 57067 h 223772"/>
                    <a:gd name="connsiteX69" fmla="*/ 1774032 w 2452688"/>
                    <a:gd name="connsiteY69" fmla="*/ 57215 h 223772"/>
                    <a:gd name="connsiteX70" fmla="*/ 1797844 w 2452688"/>
                    <a:gd name="connsiteY70" fmla="*/ 47625 h 223772"/>
                    <a:gd name="connsiteX71" fmla="*/ 1802607 w 2452688"/>
                    <a:gd name="connsiteY71" fmla="*/ 35719 h 223772"/>
                    <a:gd name="connsiteX72" fmla="*/ 1843088 w 2452688"/>
                    <a:gd name="connsiteY72" fmla="*/ 66675 h 223772"/>
                    <a:gd name="connsiteX73" fmla="*/ 1854994 w 2452688"/>
                    <a:gd name="connsiteY73" fmla="*/ 28575 h 223772"/>
                    <a:gd name="connsiteX74" fmla="*/ 1862138 w 2452688"/>
                    <a:gd name="connsiteY74" fmla="*/ 16669 h 223772"/>
                    <a:gd name="connsiteX75" fmla="*/ 1878807 w 2452688"/>
                    <a:gd name="connsiteY75" fmla="*/ 9525 h 223772"/>
                    <a:gd name="connsiteX76" fmla="*/ 1888332 w 2452688"/>
                    <a:gd name="connsiteY76" fmla="*/ 0 h 223772"/>
                    <a:gd name="connsiteX77" fmla="*/ 1902619 w 2452688"/>
                    <a:gd name="connsiteY77" fmla="*/ 7144 h 223772"/>
                    <a:gd name="connsiteX78" fmla="*/ 1926432 w 2452688"/>
                    <a:gd name="connsiteY78" fmla="*/ 21431 h 223772"/>
                    <a:gd name="connsiteX79" fmla="*/ 1945481 w 2452688"/>
                    <a:gd name="connsiteY79" fmla="*/ 14288 h 223772"/>
                    <a:gd name="connsiteX80" fmla="*/ 1988344 w 2452688"/>
                    <a:gd name="connsiteY80" fmla="*/ 80962 h 223772"/>
                    <a:gd name="connsiteX81" fmla="*/ 2033591 w 2452688"/>
                    <a:gd name="connsiteY81" fmla="*/ 104824 h 223772"/>
                    <a:gd name="connsiteX82" fmla="*/ 2064544 w 2452688"/>
                    <a:gd name="connsiteY82" fmla="*/ 126206 h 223772"/>
                    <a:gd name="connsiteX83" fmla="*/ 2081220 w 2452688"/>
                    <a:gd name="connsiteY83" fmla="*/ 95201 h 223772"/>
                    <a:gd name="connsiteX84" fmla="*/ 2114550 w 2452688"/>
                    <a:gd name="connsiteY84" fmla="*/ 128587 h 223772"/>
                    <a:gd name="connsiteX85" fmla="*/ 2157412 w 2452688"/>
                    <a:gd name="connsiteY85" fmla="*/ 114365 h 223772"/>
                    <a:gd name="connsiteX86" fmla="*/ 2181225 w 2452688"/>
                    <a:gd name="connsiteY86" fmla="*/ 100012 h 223772"/>
                    <a:gd name="connsiteX87" fmla="*/ 2226469 w 2452688"/>
                    <a:gd name="connsiteY87" fmla="*/ 104775 h 223772"/>
                    <a:gd name="connsiteX88" fmla="*/ 2247900 w 2452688"/>
                    <a:gd name="connsiteY88" fmla="*/ 95250 h 223772"/>
                    <a:gd name="connsiteX89" fmla="*/ 2269332 w 2452688"/>
                    <a:gd name="connsiteY89" fmla="*/ 116681 h 223772"/>
                    <a:gd name="connsiteX90" fmla="*/ 2297907 w 2452688"/>
                    <a:gd name="connsiteY90" fmla="*/ 133350 h 223772"/>
                    <a:gd name="connsiteX91" fmla="*/ 2309813 w 2452688"/>
                    <a:gd name="connsiteY91" fmla="*/ 130969 h 223772"/>
                    <a:gd name="connsiteX92" fmla="*/ 2340773 w 2452688"/>
                    <a:gd name="connsiteY92" fmla="*/ 121395 h 223772"/>
                    <a:gd name="connsiteX93" fmla="*/ 2369340 w 2452688"/>
                    <a:gd name="connsiteY93" fmla="*/ 116730 h 223772"/>
                    <a:gd name="connsiteX94" fmla="*/ 2376488 w 2452688"/>
                    <a:gd name="connsiteY94" fmla="*/ 92869 h 223772"/>
                    <a:gd name="connsiteX95" fmla="*/ 2388392 w 2452688"/>
                    <a:gd name="connsiteY95" fmla="*/ 102459 h 223772"/>
                    <a:gd name="connsiteX96" fmla="*/ 2409825 w 2452688"/>
                    <a:gd name="connsiteY96" fmla="*/ 85725 h 223772"/>
                    <a:gd name="connsiteX97" fmla="*/ 2440782 w 2452688"/>
                    <a:gd name="connsiteY97" fmla="*/ 95250 h 223772"/>
                    <a:gd name="connsiteX98" fmla="*/ 2452688 w 2452688"/>
                    <a:gd name="connsiteY98" fmla="*/ 104775 h 223772"/>
                    <a:gd name="connsiteX99" fmla="*/ 2433638 w 2452688"/>
                    <a:gd name="connsiteY99" fmla="*/ 102394 h 223772"/>
                    <a:gd name="connsiteX0" fmla="*/ 0 w 2452688"/>
                    <a:gd name="connsiteY0" fmla="*/ 133350 h 223772"/>
                    <a:gd name="connsiteX1" fmla="*/ 38100 w 2452688"/>
                    <a:gd name="connsiteY1" fmla="*/ 92869 h 223772"/>
                    <a:gd name="connsiteX2" fmla="*/ 52388 w 2452688"/>
                    <a:gd name="connsiteY2" fmla="*/ 123825 h 223772"/>
                    <a:gd name="connsiteX3" fmla="*/ 66675 w 2452688"/>
                    <a:gd name="connsiteY3" fmla="*/ 111919 h 223772"/>
                    <a:gd name="connsiteX4" fmla="*/ 80963 w 2452688"/>
                    <a:gd name="connsiteY4" fmla="*/ 121444 h 223772"/>
                    <a:gd name="connsiteX5" fmla="*/ 90488 w 2452688"/>
                    <a:gd name="connsiteY5" fmla="*/ 97631 h 223772"/>
                    <a:gd name="connsiteX6" fmla="*/ 107157 w 2452688"/>
                    <a:gd name="connsiteY6" fmla="*/ 119062 h 223772"/>
                    <a:gd name="connsiteX7" fmla="*/ 138113 w 2452688"/>
                    <a:gd name="connsiteY7" fmla="*/ 119062 h 223772"/>
                    <a:gd name="connsiteX8" fmla="*/ 152400 w 2452688"/>
                    <a:gd name="connsiteY8" fmla="*/ 111919 h 223772"/>
                    <a:gd name="connsiteX9" fmla="*/ 166688 w 2452688"/>
                    <a:gd name="connsiteY9" fmla="*/ 119062 h 223772"/>
                    <a:gd name="connsiteX10" fmla="*/ 176213 w 2452688"/>
                    <a:gd name="connsiteY10" fmla="*/ 142875 h 223772"/>
                    <a:gd name="connsiteX11" fmla="*/ 192882 w 2452688"/>
                    <a:gd name="connsiteY11" fmla="*/ 109537 h 223772"/>
                    <a:gd name="connsiteX12" fmla="*/ 230982 w 2452688"/>
                    <a:gd name="connsiteY12" fmla="*/ 100012 h 223772"/>
                    <a:gd name="connsiteX13" fmla="*/ 245267 w 2452688"/>
                    <a:gd name="connsiteY13" fmla="*/ 116584 h 223772"/>
                    <a:gd name="connsiteX14" fmla="*/ 271463 w 2452688"/>
                    <a:gd name="connsiteY14" fmla="*/ 100012 h 223772"/>
                    <a:gd name="connsiteX15" fmla="*/ 290513 w 2452688"/>
                    <a:gd name="connsiteY15" fmla="*/ 78581 h 223772"/>
                    <a:gd name="connsiteX16" fmla="*/ 304800 w 2452688"/>
                    <a:gd name="connsiteY16" fmla="*/ 95250 h 223772"/>
                    <a:gd name="connsiteX17" fmla="*/ 330994 w 2452688"/>
                    <a:gd name="connsiteY17" fmla="*/ 90487 h 223772"/>
                    <a:gd name="connsiteX18" fmla="*/ 357183 w 2452688"/>
                    <a:gd name="connsiteY18" fmla="*/ 90471 h 223772"/>
                    <a:gd name="connsiteX19" fmla="*/ 392907 w 2452688"/>
                    <a:gd name="connsiteY19" fmla="*/ 114252 h 223772"/>
                    <a:gd name="connsiteX20" fmla="*/ 411966 w 2452688"/>
                    <a:gd name="connsiteY20" fmla="*/ 128604 h 223772"/>
                    <a:gd name="connsiteX21" fmla="*/ 435769 w 2452688"/>
                    <a:gd name="connsiteY21" fmla="*/ 133350 h 223772"/>
                    <a:gd name="connsiteX22" fmla="*/ 469114 w 2452688"/>
                    <a:gd name="connsiteY22" fmla="*/ 150034 h 223772"/>
                    <a:gd name="connsiteX23" fmla="*/ 488157 w 2452688"/>
                    <a:gd name="connsiteY23" fmla="*/ 169069 h 223772"/>
                    <a:gd name="connsiteX24" fmla="*/ 511969 w 2452688"/>
                    <a:gd name="connsiteY24" fmla="*/ 159544 h 223772"/>
                    <a:gd name="connsiteX25" fmla="*/ 538160 w 2452688"/>
                    <a:gd name="connsiteY25" fmla="*/ 195278 h 223772"/>
                    <a:gd name="connsiteX26" fmla="*/ 592933 w 2452688"/>
                    <a:gd name="connsiteY26" fmla="*/ 207103 h 223772"/>
                    <a:gd name="connsiteX27" fmla="*/ 631040 w 2452688"/>
                    <a:gd name="connsiteY27" fmla="*/ 154798 h 223772"/>
                    <a:gd name="connsiteX28" fmla="*/ 723900 w 2452688"/>
                    <a:gd name="connsiteY28" fmla="*/ 152400 h 223772"/>
                    <a:gd name="connsiteX29" fmla="*/ 735807 w 2452688"/>
                    <a:gd name="connsiteY29" fmla="*/ 138112 h 223772"/>
                    <a:gd name="connsiteX30" fmla="*/ 745332 w 2452688"/>
                    <a:gd name="connsiteY30" fmla="*/ 135731 h 223772"/>
                    <a:gd name="connsiteX31" fmla="*/ 752475 w 2452688"/>
                    <a:gd name="connsiteY31" fmla="*/ 135731 h 223772"/>
                    <a:gd name="connsiteX32" fmla="*/ 766763 w 2452688"/>
                    <a:gd name="connsiteY32" fmla="*/ 135731 h 223772"/>
                    <a:gd name="connsiteX33" fmla="*/ 790575 w 2452688"/>
                    <a:gd name="connsiteY33" fmla="*/ 123825 h 223772"/>
                    <a:gd name="connsiteX34" fmla="*/ 804863 w 2452688"/>
                    <a:gd name="connsiteY34" fmla="*/ 121444 h 223772"/>
                    <a:gd name="connsiteX35" fmla="*/ 842963 w 2452688"/>
                    <a:gd name="connsiteY35" fmla="*/ 138031 h 223772"/>
                    <a:gd name="connsiteX36" fmla="*/ 869157 w 2452688"/>
                    <a:gd name="connsiteY36" fmla="*/ 150019 h 223772"/>
                    <a:gd name="connsiteX37" fmla="*/ 885825 w 2452688"/>
                    <a:gd name="connsiteY37" fmla="*/ 145256 h 223772"/>
                    <a:gd name="connsiteX38" fmla="*/ 914400 w 2452688"/>
                    <a:gd name="connsiteY38" fmla="*/ 159544 h 223772"/>
                    <a:gd name="connsiteX39" fmla="*/ 947738 w 2452688"/>
                    <a:gd name="connsiteY39" fmla="*/ 145256 h 223772"/>
                    <a:gd name="connsiteX40" fmla="*/ 990600 w 2452688"/>
                    <a:gd name="connsiteY40" fmla="*/ 150019 h 223772"/>
                    <a:gd name="connsiteX41" fmla="*/ 1047750 w 2452688"/>
                    <a:gd name="connsiteY41" fmla="*/ 126206 h 223772"/>
                    <a:gd name="connsiteX42" fmla="*/ 1069182 w 2452688"/>
                    <a:gd name="connsiteY42" fmla="*/ 126320 h 223772"/>
                    <a:gd name="connsiteX43" fmla="*/ 1083469 w 2452688"/>
                    <a:gd name="connsiteY43" fmla="*/ 102394 h 223772"/>
                    <a:gd name="connsiteX44" fmla="*/ 1097840 w 2452688"/>
                    <a:gd name="connsiteY44" fmla="*/ 107090 h 223772"/>
                    <a:gd name="connsiteX45" fmla="*/ 1131104 w 2452688"/>
                    <a:gd name="connsiteY45" fmla="*/ 126240 h 223772"/>
                    <a:gd name="connsiteX46" fmla="*/ 1166813 w 2452688"/>
                    <a:gd name="connsiteY46" fmla="*/ 104775 h 223772"/>
                    <a:gd name="connsiteX47" fmla="*/ 1193007 w 2452688"/>
                    <a:gd name="connsiteY47" fmla="*/ 90487 h 223772"/>
                    <a:gd name="connsiteX48" fmla="*/ 1247775 w 2452688"/>
                    <a:gd name="connsiteY48" fmla="*/ 97631 h 223772"/>
                    <a:gd name="connsiteX49" fmla="*/ 1266825 w 2452688"/>
                    <a:gd name="connsiteY49" fmla="*/ 95250 h 223772"/>
                    <a:gd name="connsiteX50" fmla="*/ 1285863 w 2452688"/>
                    <a:gd name="connsiteY50" fmla="*/ 92917 h 223772"/>
                    <a:gd name="connsiteX51" fmla="*/ 1321594 w 2452688"/>
                    <a:gd name="connsiteY51" fmla="*/ 80962 h 223772"/>
                    <a:gd name="connsiteX52" fmla="*/ 1364465 w 2452688"/>
                    <a:gd name="connsiteY52" fmla="*/ 116682 h 223772"/>
                    <a:gd name="connsiteX53" fmla="*/ 1383515 w 2452688"/>
                    <a:gd name="connsiteY53" fmla="*/ 107156 h 223772"/>
                    <a:gd name="connsiteX54" fmla="*/ 1397810 w 2452688"/>
                    <a:gd name="connsiteY54" fmla="*/ 135747 h 223772"/>
                    <a:gd name="connsiteX55" fmla="*/ 1416844 w 2452688"/>
                    <a:gd name="connsiteY55" fmla="*/ 211931 h 223772"/>
                    <a:gd name="connsiteX56" fmla="*/ 1447800 w 2452688"/>
                    <a:gd name="connsiteY56" fmla="*/ 209550 h 223772"/>
                    <a:gd name="connsiteX57" fmla="*/ 1469232 w 2452688"/>
                    <a:gd name="connsiteY57" fmla="*/ 209550 h 223772"/>
                    <a:gd name="connsiteX58" fmla="*/ 1497807 w 2452688"/>
                    <a:gd name="connsiteY58" fmla="*/ 219075 h 223772"/>
                    <a:gd name="connsiteX59" fmla="*/ 1521619 w 2452688"/>
                    <a:gd name="connsiteY59" fmla="*/ 223772 h 223772"/>
                    <a:gd name="connsiteX60" fmla="*/ 1547813 w 2452688"/>
                    <a:gd name="connsiteY60" fmla="*/ 209501 h 223772"/>
                    <a:gd name="connsiteX61" fmla="*/ 1562100 w 2452688"/>
                    <a:gd name="connsiteY61" fmla="*/ 207169 h 223772"/>
                    <a:gd name="connsiteX62" fmla="*/ 1583542 w 2452688"/>
                    <a:gd name="connsiteY62" fmla="*/ 199991 h 223772"/>
                    <a:gd name="connsiteX63" fmla="*/ 1647825 w 2452688"/>
                    <a:gd name="connsiteY63" fmla="*/ 111919 h 223772"/>
                    <a:gd name="connsiteX64" fmla="*/ 1669255 w 2452688"/>
                    <a:gd name="connsiteY64" fmla="*/ 121493 h 223772"/>
                    <a:gd name="connsiteX65" fmla="*/ 1688307 w 2452688"/>
                    <a:gd name="connsiteY65" fmla="*/ 85725 h 223772"/>
                    <a:gd name="connsiteX66" fmla="*/ 1702594 w 2452688"/>
                    <a:gd name="connsiteY66" fmla="*/ 109537 h 223772"/>
                    <a:gd name="connsiteX67" fmla="*/ 1714501 w 2452688"/>
                    <a:gd name="connsiteY67" fmla="*/ 104709 h 223772"/>
                    <a:gd name="connsiteX68" fmla="*/ 1752602 w 2452688"/>
                    <a:gd name="connsiteY68" fmla="*/ 57067 h 223772"/>
                    <a:gd name="connsiteX69" fmla="*/ 1774032 w 2452688"/>
                    <a:gd name="connsiteY69" fmla="*/ 57215 h 223772"/>
                    <a:gd name="connsiteX70" fmla="*/ 1797844 w 2452688"/>
                    <a:gd name="connsiteY70" fmla="*/ 47625 h 223772"/>
                    <a:gd name="connsiteX71" fmla="*/ 1802607 w 2452688"/>
                    <a:gd name="connsiteY71" fmla="*/ 35719 h 223772"/>
                    <a:gd name="connsiteX72" fmla="*/ 1843088 w 2452688"/>
                    <a:gd name="connsiteY72" fmla="*/ 66675 h 223772"/>
                    <a:gd name="connsiteX73" fmla="*/ 1854994 w 2452688"/>
                    <a:gd name="connsiteY73" fmla="*/ 28575 h 223772"/>
                    <a:gd name="connsiteX74" fmla="*/ 1862138 w 2452688"/>
                    <a:gd name="connsiteY74" fmla="*/ 16669 h 223772"/>
                    <a:gd name="connsiteX75" fmla="*/ 1878807 w 2452688"/>
                    <a:gd name="connsiteY75" fmla="*/ 9525 h 223772"/>
                    <a:gd name="connsiteX76" fmla="*/ 1888332 w 2452688"/>
                    <a:gd name="connsiteY76" fmla="*/ 0 h 223772"/>
                    <a:gd name="connsiteX77" fmla="*/ 1902619 w 2452688"/>
                    <a:gd name="connsiteY77" fmla="*/ 7144 h 223772"/>
                    <a:gd name="connsiteX78" fmla="*/ 1928812 w 2452688"/>
                    <a:gd name="connsiteY78" fmla="*/ 11841 h 223772"/>
                    <a:gd name="connsiteX79" fmla="*/ 1945481 w 2452688"/>
                    <a:gd name="connsiteY79" fmla="*/ 14288 h 223772"/>
                    <a:gd name="connsiteX80" fmla="*/ 1988344 w 2452688"/>
                    <a:gd name="connsiteY80" fmla="*/ 80962 h 223772"/>
                    <a:gd name="connsiteX81" fmla="*/ 2033591 w 2452688"/>
                    <a:gd name="connsiteY81" fmla="*/ 104824 h 223772"/>
                    <a:gd name="connsiteX82" fmla="*/ 2064544 w 2452688"/>
                    <a:gd name="connsiteY82" fmla="*/ 126206 h 223772"/>
                    <a:gd name="connsiteX83" fmla="*/ 2081220 w 2452688"/>
                    <a:gd name="connsiteY83" fmla="*/ 95201 h 223772"/>
                    <a:gd name="connsiteX84" fmla="*/ 2114550 w 2452688"/>
                    <a:gd name="connsiteY84" fmla="*/ 128587 h 223772"/>
                    <a:gd name="connsiteX85" fmla="*/ 2157412 w 2452688"/>
                    <a:gd name="connsiteY85" fmla="*/ 114365 h 223772"/>
                    <a:gd name="connsiteX86" fmla="*/ 2181225 w 2452688"/>
                    <a:gd name="connsiteY86" fmla="*/ 100012 h 223772"/>
                    <a:gd name="connsiteX87" fmla="*/ 2226469 w 2452688"/>
                    <a:gd name="connsiteY87" fmla="*/ 104775 h 223772"/>
                    <a:gd name="connsiteX88" fmla="*/ 2247900 w 2452688"/>
                    <a:gd name="connsiteY88" fmla="*/ 95250 h 223772"/>
                    <a:gd name="connsiteX89" fmla="*/ 2269332 w 2452688"/>
                    <a:gd name="connsiteY89" fmla="*/ 116681 h 223772"/>
                    <a:gd name="connsiteX90" fmla="*/ 2297907 w 2452688"/>
                    <a:gd name="connsiteY90" fmla="*/ 133350 h 223772"/>
                    <a:gd name="connsiteX91" fmla="*/ 2309813 w 2452688"/>
                    <a:gd name="connsiteY91" fmla="*/ 130969 h 223772"/>
                    <a:gd name="connsiteX92" fmla="*/ 2340773 w 2452688"/>
                    <a:gd name="connsiteY92" fmla="*/ 121395 h 223772"/>
                    <a:gd name="connsiteX93" fmla="*/ 2369340 w 2452688"/>
                    <a:gd name="connsiteY93" fmla="*/ 116730 h 223772"/>
                    <a:gd name="connsiteX94" fmla="*/ 2376488 w 2452688"/>
                    <a:gd name="connsiteY94" fmla="*/ 92869 h 223772"/>
                    <a:gd name="connsiteX95" fmla="*/ 2388392 w 2452688"/>
                    <a:gd name="connsiteY95" fmla="*/ 102459 h 223772"/>
                    <a:gd name="connsiteX96" fmla="*/ 2409825 w 2452688"/>
                    <a:gd name="connsiteY96" fmla="*/ 85725 h 223772"/>
                    <a:gd name="connsiteX97" fmla="*/ 2440782 w 2452688"/>
                    <a:gd name="connsiteY97" fmla="*/ 95250 h 223772"/>
                    <a:gd name="connsiteX98" fmla="*/ 2452688 w 2452688"/>
                    <a:gd name="connsiteY98" fmla="*/ 104775 h 223772"/>
                    <a:gd name="connsiteX99" fmla="*/ 2433638 w 2452688"/>
                    <a:gd name="connsiteY99" fmla="*/ 102394 h 223772"/>
                    <a:gd name="connsiteX0" fmla="*/ 0 w 2452688"/>
                    <a:gd name="connsiteY0" fmla="*/ 133350 h 223772"/>
                    <a:gd name="connsiteX1" fmla="*/ 38100 w 2452688"/>
                    <a:gd name="connsiteY1" fmla="*/ 92869 h 223772"/>
                    <a:gd name="connsiteX2" fmla="*/ 52388 w 2452688"/>
                    <a:gd name="connsiteY2" fmla="*/ 123825 h 223772"/>
                    <a:gd name="connsiteX3" fmla="*/ 66675 w 2452688"/>
                    <a:gd name="connsiteY3" fmla="*/ 111919 h 223772"/>
                    <a:gd name="connsiteX4" fmla="*/ 80963 w 2452688"/>
                    <a:gd name="connsiteY4" fmla="*/ 121444 h 223772"/>
                    <a:gd name="connsiteX5" fmla="*/ 90488 w 2452688"/>
                    <a:gd name="connsiteY5" fmla="*/ 97631 h 223772"/>
                    <a:gd name="connsiteX6" fmla="*/ 107157 w 2452688"/>
                    <a:gd name="connsiteY6" fmla="*/ 119062 h 223772"/>
                    <a:gd name="connsiteX7" fmla="*/ 138113 w 2452688"/>
                    <a:gd name="connsiteY7" fmla="*/ 119062 h 223772"/>
                    <a:gd name="connsiteX8" fmla="*/ 152400 w 2452688"/>
                    <a:gd name="connsiteY8" fmla="*/ 111919 h 223772"/>
                    <a:gd name="connsiteX9" fmla="*/ 166688 w 2452688"/>
                    <a:gd name="connsiteY9" fmla="*/ 119062 h 223772"/>
                    <a:gd name="connsiteX10" fmla="*/ 176213 w 2452688"/>
                    <a:gd name="connsiteY10" fmla="*/ 142875 h 223772"/>
                    <a:gd name="connsiteX11" fmla="*/ 192882 w 2452688"/>
                    <a:gd name="connsiteY11" fmla="*/ 109537 h 223772"/>
                    <a:gd name="connsiteX12" fmla="*/ 230982 w 2452688"/>
                    <a:gd name="connsiteY12" fmla="*/ 100012 h 223772"/>
                    <a:gd name="connsiteX13" fmla="*/ 245267 w 2452688"/>
                    <a:gd name="connsiteY13" fmla="*/ 116584 h 223772"/>
                    <a:gd name="connsiteX14" fmla="*/ 271463 w 2452688"/>
                    <a:gd name="connsiteY14" fmla="*/ 100012 h 223772"/>
                    <a:gd name="connsiteX15" fmla="*/ 290513 w 2452688"/>
                    <a:gd name="connsiteY15" fmla="*/ 78581 h 223772"/>
                    <a:gd name="connsiteX16" fmla="*/ 304800 w 2452688"/>
                    <a:gd name="connsiteY16" fmla="*/ 95250 h 223772"/>
                    <a:gd name="connsiteX17" fmla="*/ 330994 w 2452688"/>
                    <a:gd name="connsiteY17" fmla="*/ 90487 h 223772"/>
                    <a:gd name="connsiteX18" fmla="*/ 357183 w 2452688"/>
                    <a:gd name="connsiteY18" fmla="*/ 90471 h 223772"/>
                    <a:gd name="connsiteX19" fmla="*/ 392907 w 2452688"/>
                    <a:gd name="connsiteY19" fmla="*/ 114252 h 223772"/>
                    <a:gd name="connsiteX20" fmla="*/ 411966 w 2452688"/>
                    <a:gd name="connsiteY20" fmla="*/ 128604 h 223772"/>
                    <a:gd name="connsiteX21" fmla="*/ 435769 w 2452688"/>
                    <a:gd name="connsiteY21" fmla="*/ 133350 h 223772"/>
                    <a:gd name="connsiteX22" fmla="*/ 469114 w 2452688"/>
                    <a:gd name="connsiteY22" fmla="*/ 150034 h 223772"/>
                    <a:gd name="connsiteX23" fmla="*/ 488157 w 2452688"/>
                    <a:gd name="connsiteY23" fmla="*/ 169069 h 223772"/>
                    <a:gd name="connsiteX24" fmla="*/ 511969 w 2452688"/>
                    <a:gd name="connsiteY24" fmla="*/ 159544 h 223772"/>
                    <a:gd name="connsiteX25" fmla="*/ 538160 w 2452688"/>
                    <a:gd name="connsiteY25" fmla="*/ 195278 h 223772"/>
                    <a:gd name="connsiteX26" fmla="*/ 592933 w 2452688"/>
                    <a:gd name="connsiteY26" fmla="*/ 207103 h 223772"/>
                    <a:gd name="connsiteX27" fmla="*/ 631040 w 2452688"/>
                    <a:gd name="connsiteY27" fmla="*/ 154798 h 223772"/>
                    <a:gd name="connsiteX28" fmla="*/ 723900 w 2452688"/>
                    <a:gd name="connsiteY28" fmla="*/ 152400 h 223772"/>
                    <a:gd name="connsiteX29" fmla="*/ 735807 w 2452688"/>
                    <a:gd name="connsiteY29" fmla="*/ 138112 h 223772"/>
                    <a:gd name="connsiteX30" fmla="*/ 745332 w 2452688"/>
                    <a:gd name="connsiteY30" fmla="*/ 135731 h 223772"/>
                    <a:gd name="connsiteX31" fmla="*/ 752475 w 2452688"/>
                    <a:gd name="connsiteY31" fmla="*/ 135731 h 223772"/>
                    <a:gd name="connsiteX32" fmla="*/ 766763 w 2452688"/>
                    <a:gd name="connsiteY32" fmla="*/ 135731 h 223772"/>
                    <a:gd name="connsiteX33" fmla="*/ 790575 w 2452688"/>
                    <a:gd name="connsiteY33" fmla="*/ 123825 h 223772"/>
                    <a:gd name="connsiteX34" fmla="*/ 804863 w 2452688"/>
                    <a:gd name="connsiteY34" fmla="*/ 121444 h 223772"/>
                    <a:gd name="connsiteX35" fmla="*/ 842963 w 2452688"/>
                    <a:gd name="connsiteY35" fmla="*/ 138031 h 223772"/>
                    <a:gd name="connsiteX36" fmla="*/ 869157 w 2452688"/>
                    <a:gd name="connsiteY36" fmla="*/ 150019 h 223772"/>
                    <a:gd name="connsiteX37" fmla="*/ 885825 w 2452688"/>
                    <a:gd name="connsiteY37" fmla="*/ 145256 h 223772"/>
                    <a:gd name="connsiteX38" fmla="*/ 914400 w 2452688"/>
                    <a:gd name="connsiteY38" fmla="*/ 159544 h 223772"/>
                    <a:gd name="connsiteX39" fmla="*/ 947738 w 2452688"/>
                    <a:gd name="connsiteY39" fmla="*/ 145256 h 223772"/>
                    <a:gd name="connsiteX40" fmla="*/ 990600 w 2452688"/>
                    <a:gd name="connsiteY40" fmla="*/ 150019 h 223772"/>
                    <a:gd name="connsiteX41" fmla="*/ 1047750 w 2452688"/>
                    <a:gd name="connsiteY41" fmla="*/ 126206 h 223772"/>
                    <a:gd name="connsiteX42" fmla="*/ 1069182 w 2452688"/>
                    <a:gd name="connsiteY42" fmla="*/ 126320 h 223772"/>
                    <a:gd name="connsiteX43" fmla="*/ 1083469 w 2452688"/>
                    <a:gd name="connsiteY43" fmla="*/ 102394 h 223772"/>
                    <a:gd name="connsiteX44" fmla="*/ 1097840 w 2452688"/>
                    <a:gd name="connsiteY44" fmla="*/ 107090 h 223772"/>
                    <a:gd name="connsiteX45" fmla="*/ 1131104 w 2452688"/>
                    <a:gd name="connsiteY45" fmla="*/ 126240 h 223772"/>
                    <a:gd name="connsiteX46" fmla="*/ 1166813 w 2452688"/>
                    <a:gd name="connsiteY46" fmla="*/ 104775 h 223772"/>
                    <a:gd name="connsiteX47" fmla="*/ 1193007 w 2452688"/>
                    <a:gd name="connsiteY47" fmla="*/ 90487 h 223772"/>
                    <a:gd name="connsiteX48" fmla="*/ 1247775 w 2452688"/>
                    <a:gd name="connsiteY48" fmla="*/ 97631 h 223772"/>
                    <a:gd name="connsiteX49" fmla="*/ 1266825 w 2452688"/>
                    <a:gd name="connsiteY49" fmla="*/ 95250 h 223772"/>
                    <a:gd name="connsiteX50" fmla="*/ 1285863 w 2452688"/>
                    <a:gd name="connsiteY50" fmla="*/ 92917 h 223772"/>
                    <a:gd name="connsiteX51" fmla="*/ 1321594 w 2452688"/>
                    <a:gd name="connsiteY51" fmla="*/ 80962 h 223772"/>
                    <a:gd name="connsiteX52" fmla="*/ 1364465 w 2452688"/>
                    <a:gd name="connsiteY52" fmla="*/ 116682 h 223772"/>
                    <a:gd name="connsiteX53" fmla="*/ 1383515 w 2452688"/>
                    <a:gd name="connsiteY53" fmla="*/ 107156 h 223772"/>
                    <a:gd name="connsiteX54" fmla="*/ 1397810 w 2452688"/>
                    <a:gd name="connsiteY54" fmla="*/ 135747 h 223772"/>
                    <a:gd name="connsiteX55" fmla="*/ 1416844 w 2452688"/>
                    <a:gd name="connsiteY55" fmla="*/ 211931 h 223772"/>
                    <a:gd name="connsiteX56" fmla="*/ 1447800 w 2452688"/>
                    <a:gd name="connsiteY56" fmla="*/ 209550 h 223772"/>
                    <a:gd name="connsiteX57" fmla="*/ 1469232 w 2452688"/>
                    <a:gd name="connsiteY57" fmla="*/ 209550 h 223772"/>
                    <a:gd name="connsiteX58" fmla="*/ 1497807 w 2452688"/>
                    <a:gd name="connsiteY58" fmla="*/ 219075 h 223772"/>
                    <a:gd name="connsiteX59" fmla="*/ 1521619 w 2452688"/>
                    <a:gd name="connsiteY59" fmla="*/ 223772 h 223772"/>
                    <a:gd name="connsiteX60" fmla="*/ 1547813 w 2452688"/>
                    <a:gd name="connsiteY60" fmla="*/ 209501 h 223772"/>
                    <a:gd name="connsiteX61" fmla="*/ 1562100 w 2452688"/>
                    <a:gd name="connsiteY61" fmla="*/ 207169 h 223772"/>
                    <a:gd name="connsiteX62" fmla="*/ 1583542 w 2452688"/>
                    <a:gd name="connsiteY62" fmla="*/ 199991 h 223772"/>
                    <a:gd name="connsiteX63" fmla="*/ 1647825 w 2452688"/>
                    <a:gd name="connsiteY63" fmla="*/ 111919 h 223772"/>
                    <a:gd name="connsiteX64" fmla="*/ 1669255 w 2452688"/>
                    <a:gd name="connsiteY64" fmla="*/ 121493 h 223772"/>
                    <a:gd name="connsiteX65" fmla="*/ 1688307 w 2452688"/>
                    <a:gd name="connsiteY65" fmla="*/ 85725 h 223772"/>
                    <a:gd name="connsiteX66" fmla="*/ 1702594 w 2452688"/>
                    <a:gd name="connsiteY66" fmla="*/ 109537 h 223772"/>
                    <a:gd name="connsiteX67" fmla="*/ 1714501 w 2452688"/>
                    <a:gd name="connsiteY67" fmla="*/ 104709 h 223772"/>
                    <a:gd name="connsiteX68" fmla="*/ 1752602 w 2452688"/>
                    <a:gd name="connsiteY68" fmla="*/ 57067 h 223772"/>
                    <a:gd name="connsiteX69" fmla="*/ 1774032 w 2452688"/>
                    <a:gd name="connsiteY69" fmla="*/ 57215 h 223772"/>
                    <a:gd name="connsiteX70" fmla="*/ 1797844 w 2452688"/>
                    <a:gd name="connsiteY70" fmla="*/ 47625 h 223772"/>
                    <a:gd name="connsiteX71" fmla="*/ 1802607 w 2452688"/>
                    <a:gd name="connsiteY71" fmla="*/ 35719 h 223772"/>
                    <a:gd name="connsiteX72" fmla="*/ 1843088 w 2452688"/>
                    <a:gd name="connsiteY72" fmla="*/ 66675 h 223772"/>
                    <a:gd name="connsiteX73" fmla="*/ 1854994 w 2452688"/>
                    <a:gd name="connsiteY73" fmla="*/ 28575 h 223772"/>
                    <a:gd name="connsiteX74" fmla="*/ 1862138 w 2452688"/>
                    <a:gd name="connsiteY74" fmla="*/ 16669 h 223772"/>
                    <a:gd name="connsiteX75" fmla="*/ 1878807 w 2452688"/>
                    <a:gd name="connsiteY75" fmla="*/ 9525 h 223772"/>
                    <a:gd name="connsiteX76" fmla="*/ 1888332 w 2452688"/>
                    <a:gd name="connsiteY76" fmla="*/ 0 h 223772"/>
                    <a:gd name="connsiteX77" fmla="*/ 1902619 w 2452688"/>
                    <a:gd name="connsiteY77" fmla="*/ 7144 h 223772"/>
                    <a:gd name="connsiteX78" fmla="*/ 1928812 w 2452688"/>
                    <a:gd name="connsiteY78" fmla="*/ 11841 h 223772"/>
                    <a:gd name="connsiteX79" fmla="*/ 1945481 w 2452688"/>
                    <a:gd name="connsiteY79" fmla="*/ 14288 h 223772"/>
                    <a:gd name="connsiteX80" fmla="*/ 1990724 w 2452688"/>
                    <a:gd name="connsiteY80" fmla="*/ 71371 h 223772"/>
                    <a:gd name="connsiteX81" fmla="*/ 2033591 w 2452688"/>
                    <a:gd name="connsiteY81" fmla="*/ 104824 h 223772"/>
                    <a:gd name="connsiteX82" fmla="*/ 2064544 w 2452688"/>
                    <a:gd name="connsiteY82" fmla="*/ 126206 h 223772"/>
                    <a:gd name="connsiteX83" fmla="*/ 2081220 w 2452688"/>
                    <a:gd name="connsiteY83" fmla="*/ 95201 h 223772"/>
                    <a:gd name="connsiteX84" fmla="*/ 2114550 w 2452688"/>
                    <a:gd name="connsiteY84" fmla="*/ 128587 h 223772"/>
                    <a:gd name="connsiteX85" fmla="*/ 2157412 w 2452688"/>
                    <a:gd name="connsiteY85" fmla="*/ 114365 h 223772"/>
                    <a:gd name="connsiteX86" fmla="*/ 2181225 w 2452688"/>
                    <a:gd name="connsiteY86" fmla="*/ 100012 h 223772"/>
                    <a:gd name="connsiteX87" fmla="*/ 2226469 w 2452688"/>
                    <a:gd name="connsiteY87" fmla="*/ 104775 h 223772"/>
                    <a:gd name="connsiteX88" fmla="*/ 2247900 w 2452688"/>
                    <a:gd name="connsiteY88" fmla="*/ 95250 h 223772"/>
                    <a:gd name="connsiteX89" fmla="*/ 2269332 w 2452688"/>
                    <a:gd name="connsiteY89" fmla="*/ 116681 h 223772"/>
                    <a:gd name="connsiteX90" fmla="*/ 2297907 w 2452688"/>
                    <a:gd name="connsiteY90" fmla="*/ 133350 h 223772"/>
                    <a:gd name="connsiteX91" fmla="*/ 2309813 w 2452688"/>
                    <a:gd name="connsiteY91" fmla="*/ 130969 h 223772"/>
                    <a:gd name="connsiteX92" fmla="*/ 2340773 w 2452688"/>
                    <a:gd name="connsiteY92" fmla="*/ 121395 h 223772"/>
                    <a:gd name="connsiteX93" fmla="*/ 2369340 w 2452688"/>
                    <a:gd name="connsiteY93" fmla="*/ 116730 h 223772"/>
                    <a:gd name="connsiteX94" fmla="*/ 2376488 w 2452688"/>
                    <a:gd name="connsiteY94" fmla="*/ 92869 h 223772"/>
                    <a:gd name="connsiteX95" fmla="*/ 2388392 w 2452688"/>
                    <a:gd name="connsiteY95" fmla="*/ 102459 h 223772"/>
                    <a:gd name="connsiteX96" fmla="*/ 2409825 w 2452688"/>
                    <a:gd name="connsiteY96" fmla="*/ 85725 h 223772"/>
                    <a:gd name="connsiteX97" fmla="*/ 2440782 w 2452688"/>
                    <a:gd name="connsiteY97" fmla="*/ 95250 h 223772"/>
                    <a:gd name="connsiteX98" fmla="*/ 2452688 w 2452688"/>
                    <a:gd name="connsiteY98" fmla="*/ 104775 h 223772"/>
                    <a:gd name="connsiteX99" fmla="*/ 2433638 w 2452688"/>
                    <a:gd name="connsiteY99" fmla="*/ 102394 h 22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452688" h="223772">
                      <a:moveTo>
                        <a:pt x="0" y="133350"/>
                      </a:moveTo>
                      <a:lnTo>
                        <a:pt x="38100" y="92869"/>
                      </a:lnTo>
                      <a:lnTo>
                        <a:pt x="52388" y="123825"/>
                      </a:lnTo>
                      <a:lnTo>
                        <a:pt x="66675" y="111919"/>
                      </a:lnTo>
                      <a:lnTo>
                        <a:pt x="80963" y="121444"/>
                      </a:lnTo>
                      <a:lnTo>
                        <a:pt x="90488" y="97631"/>
                      </a:lnTo>
                      <a:lnTo>
                        <a:pt x="107157" y="119062"/>
                      </a:lnTo>
                      <a:lnTo>
                        <a:pt x="138113" y="119062"/>
                      </a:lnTo>
                      <a:lnTo>
                        <a:pt x="152400" y="111919"/>
                      </a:lnTo>
                      <a:lnTo>
                        <a:pt x="166688" y="119062"/>
                      </a:lnTo>
                      <a:lnTo>
                        <a:pt x="176213" y="142875"/>
                      </a:lnTo>
                      <a:lnTo>
                        <a:pt x="192882" y="109537"/>
                      </a:lnTo>
                      <a:lnTo>
                        <a:pt x="230982" y="100012"/>
                      </a:lnTo>
                      <a:lnTo>
                        <a:pt x="245267" y="116584"/>
                      </a:lnTo>
                      <a:lnTo>
                        <a:pt x="271463" y="100012"/>
                      </a:lnTo>
                      <a:lnTo>
                        <a:pt x="290513" y="78581"/>
                      </a:lnTo>
                      <a:lnTo>
                        <a:pt x="304800" y="95250"/>
                      </a:lnTo>
                      <a:lnTo>
                        <a:pt x="330994" y="90487"/>
                      </a:lnTo>
                      <a:lnTo>
                        <a:pt x="357183" y="90471"/>
                      </a:lnTo>
                      <a:lnTo>
                        <a:pt x="392907" y="114252"/>
                      </a:lnTo>
                      <a:lnTo>
                        <a:pt x="411966" y="128604"/>
                      </a:lnTo>
                      <a:lnTo>
                        <a:pt x="435769" y="133350"/>
                      </a:lnTo>
                      <a:lnTo>
                        <a:pt x="469114" y="150034"/>
                      </a:lnTo>
                      <a:lnTo>
                        <a:pt x="488157" y="169069"/>
                      </a:lnTo>
                      <a:lnTo>
                        <a:pt x="511969" y="159544"/>
                      </a:lnTo>
                      <a:lnTo>
                        <a:pt x="538160" y="195278"/>
                      </a:lnTo>
                      <a:cubicBezTo>
                        <a:pt x="553245" y="209608"/>
                        <a:pt x="575468" y="199965"/>
                        <a:pt x="592933" y="207103"/>
                      </a:cubicBezTo>
                      <a:lnTo>
                        <a:pt x="631040" y="154798"/>
                      </a:lnTo>
                      <a:lnTo>
                        <a:pt x="723900" y="152400"/>
                      </a:lnTo>
                      <a:lnTo>
                        <a:pt x="735807" y="138112"/>
                      </a:lnTo>
                      <a:lnTo>
                        <a:pt x="745332" y="135731"/>
                      </a:lnTo>
                      <a:lnTo>
                        <a:pt x="752475" y="135731"/>
                      </a:lnTo>
                      <a:lnTo>
                        <a:pt x="766763" y="135731"/>
                      </a:lnTo>
                      <a:lnTo>
                        <a:pt x="790575" y="123825"/>
                      </a:lnTo>
                      <a:lnTo>
                        <a:pt x="804863" y="121444"/>
                      </a:lnTo>
                      <a:lnTo>
                        <a:pt x="842963" y="138031"/>
                      </a:lnTo>
                      <a:lnTo>
                        <a:pt x="869157" y="150019"/>
                      </a:lnTo>
                      <a:lnTo>
                        <a:pt x="885825" y="145256"/>
                      </a:lnTo>
                      <a:lnTo>
                        <a:pt x="914400" y="159544"/>
                      </a:lnTo>
                      <a:lnTo>
                        <a:pt x="947738" y="145256"/>
                      </a:lnTo>
                      <a:lnTo>
                        <a:pt x="990600" y="150019"/>
                      </a:lnTo>
                      <a:lnTo>
                        <a:pt x="1047750" y="126206"/>
                      </a:lnTo>
                      <a:cubicBezTo>
                        <a:pt x="1054894" y="120650"/>
                        <a:pt x="1061569" y="131214"/>
                        <a:pt x="1069182" y="126320"/>
                      </a:cubicBezTo>
                      <a:cubicBezTo>
                        <a:pt x="1090935" y="112336"/>
                        <a:pt x="1075753" y="110110"/>
                        <a:pt x="1083469" y="102394"/>
                      </a:cubicBezTo>
                      <a:lnTo>
                        <a:pt x="1097840" y="107090"/>
                      </a:lnTo>
                      <a:lnTo>
                        <a:pt x="1131104" y="126240"/>
                      </a:lnTo>
                      <a:lnTo>
                        <a:pt x="1166813" y="104775"/>
                      </a:lnTo>
                      <a:cubicBezTo>
                        <a:pt x="1180307" y="103981"/>
                        <a:pt x="1179513" y="91281"/>
                        <a:pt x="1193007" y="90487"/>
                      </a:cubicBezTo>
                      <a:lnTo>
                        <a:pt x="1247775" y="97631"/>
                      </a:lnTo>
                      <a:lnTo>
                        <a:pt x="1266825" y="95250"/>
                      </a:lnTo>
                      <a:lnTo>
                        <a:pt x="1285863" y="92917"/>
                      </a:lnTo>
                      <a:lnTo>
                        <a:pt x="1321594" y="80962"/>
                      </a:lnTo>
                      <a:lnTo>
                        <a:pt x="1364465" y="116682"/>
                      </a:lnTo>
                      <a:lnTo>
                        <a:pt x="1383515" y="107156"/>
                      </a:lnTo>
                      <a:lnTo>
                        <a:pt x="1397810" y="135747"/>
                      </a:lnTo>
                      <a:lnTo>
                        <a:pt x="1416844" y="211931"/>
                      </a:lnTo>
                      <a:lnTo>
                        <a:pt x="1447800" y="209550"/>
                      </a:lnTo>
                      <a:lnTo>
                        <a:pt x="1469232" y="209550"/>
                      </a:lnTo>
                      <a:lnTo>
                        <a:pt x="1497807" y="219075"/>
                      </a:lnTo>
                      <a:lnTo>
                        <a:pt x="1521619" y="223772"/>
                      </a:lnTo>
                      <a:lnTo>
                        <a:pt x="1547813" y="209501"/>
                      </a:lnTo>
                      <a:lnTo>
                        <a:pt x="1562100" y="207169"/>
                      </a:lnTo>
                      <a:lnTo>
                        <a:pt x="1583542" y="199991"/>
                      </a:lnTo>
                      <a:lnTo>
                        <a:pt x="1647825" y="111919"/>
                      </a:lnTo>
                      <a:lnTo>
                        <a:pt x="1669255" y="121493"/>
                      </a:lnTo>
                      <a:lnTo>
                        <a:pt x="1688307" y="85725"/>
                      </a:lnTo>
                      <a:lnTo>
                        <a:pt x="1702594" y="109537"/>
                      </a:lnTo>
                      <a:lnTo>
                        <a:pt x="1714501" y="104709"/>
                      </a:lnTo>
                      <a:lnTo>
                        <a:pt x="1752602" y="57067"/>
                      </a:lnTo>
                      <a:cubicBezTo>
                        <a:pt x="1758952" y="49923"/>
                        <a:pt x="1766492" y="58789"/>
                        <a:pt x="1774032" y="57215"/>
                      </a:cubicBezTo>
                      <a:cubicBezTo>
                        <a:pt x="1781572" y="55641"/>
                        <a:pt x="1789907" y="47625"/>
                        <a:pt x="1797844" y="47625"/>
                      </a:cubicBezTo>
                      <a:lnTo>
                        <a:pt x="1802607" y="35719"/>
                      </a:lnTo>
                      <a:lnTo>
                        <a:pt x="1843088" y="66675"/>
                      </a:lnTo>
                      <a:lnTo>
                        <a:pt x="1854994" y="28575"/>
                      </a:lnTo>
                      <a:lnTo>
                        <a:pt x="1862138" y="16669"/>
                      </a:lnTo>
                      <a:lnTo>
                        <a:pt x="1878807" y="9525"/>
                      </a:lnTo>
                      <a:lnTo>
                        <a:pt x="1888332" y="0"/>
                      </a:lnTo>
                      <a:lnTo>
                        <a:pt x="1902619" y="7144"/>
                      </a:lnTo>
                      <a:lnTo>
                        <a:pt x="1928812" y="11841"/>
                      </a:lnTo>
                      <a:lnTo>
                        <a:pt x="1945481" y="14288"/>
                      </a:lnTo>
                      <a:lnTo>
                        <a:pt x="1990724" y="71371"/>
                      </a:lnTo>
                      <a:lnTo>
                        <a:pt x="2033591" y="104824"/>
                      </a:lnTo>
                      <a:lnTo>
                        <a:pt x="2064544" y="126206"/>
                      </a:lnTo>
                      <a:cubicBezTo>
                        <a:pt x="2072482" y="124602"/>
                        <a:pt x="2060988" y="99599"/>
                        <a:pt x="2081220" y="95201"/>
                      </a:cubicBezTo>
                      <a:cubicBezTo>
                        <a:pt x="2101452" y="90803"/>
                        <a:pt x="2101851" y="125393"/>
                        <a:pt x="2114550" y="128587"/>
                      </a:cubicBezTo>
                      <a:lnTo>
                        <a:pt x="2157412" y="114365"/>
                      </a:lnTo>
                      <a:lnTo>
                        <a:pt x="2181225" y="100012"/>
                      </a:lnTo>
                      <a:lnTo>
                        <a:pt x="2226469" y="104775"/>
                      </a:lnTo>
                      <a:lnTo>
                        <a:pt x="2247900" y="95250"/>
                      </a:lnTo>
                      <a:lnTo>
                        <a:pt x="2269332" y="116681"/>
                      </a:lnTo>
                      <a:lnTo>
                        <a:pt x="2297907" y="133350"/>
                      </a:lnTo>
                      <a:lnTo>
                        <a:pt x="2309813" y="130969"/>
                      </a:lnTo>
                      <a:lnTo>
                        <a:pt x="2340773" y="121395"/>
                      </a:lnTo>
                      <a:lnTo>
                        <a:pt x="2369340" y="116730"/>
                      </a:lnTo>
                      <a:lnTo>
                        <a:pt x="2376488" y="92869"/>
                      </a:lnTo>
                      <a:lnTo>
                        <a:pt x="2388392" y="102459"/>
                      </a:lnTo>
                      <a:lnTo>
                        <a:pt x="2409825" y="85725"/>
                      </a:lnTo>
                      <a:lnTo>
                        <a:pt x="2440782" y="95250"/>
                      </a:lnTo>
                      <a:lnTo>
                        <a:pt x="2452688" y="104775"/>
                      </a:lnTo>
                      <a:lnTo>
                        <a:pt x="2433638" y="102394"/>
                      </a:lnTo>
                    </a:path>
                  </a:pathLst>
                </a:custGeom>
                <a:noFill/>
                <a:ln w="28575">
                  <a:solidFill>
                    <a:srgbClr val="37A8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endParaRPr>
                </a:p>
              </p:txBody>
            </p:sp>
            <p:sp>
              <p:nvSpPr>
                <p:cNvPr id="27" name="Freeform 26"/>
                <p:cNvSpPr/>
                <p:nvPr/>
              </p:nvSpPr>
              <p:spPr>
                <a:xfrm>
                  <a:off x="4637123" y="4122738"/>
                  <a:ext cx="1984399" cy="238125"/>
                </a:xfrm>
                <a:custGeom>
                  <a:avLst/>
                  <a:gdLst>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66862 w 1983581"/>
                    <a:gd name="connsiteY125" fmla="*/ 114390 h 235834"/>
                    <a:gd name="connsiteX126" fmla="*/ 1574006 w 1983581"/>
                    <a:gd name="connsiteY126" fmla="*/ 119153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2106 w 1983581"/>
                    <a:gd name="connsiteY130" fmla="*/ 140584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4493 w 1983581"/>
                    <a:gd name="connsiteY137" fmla="*/ 126297 h 235834"/>
                    <a:gd name="connsiteX138" fmla="*/ 1666875 w 1983581"/>
                    <a:gd name="connsiteY138" fmla="*/ 133440 h 235834"/>
                    <a:gd name="connsiteX139" fmla="*/ 1709737 w 1983581"/>
                    <a:gd name="connsiteY139" fmla="*/ 135822 h 235834"/>
                    <a:gd name="connsiteX140" fmla="*/ 1754981 w 1983581"/>
                    <a:gd name="connsiteY140" fmla="*/ 140584 h 235834"/>
                    <a:gd name="connsiteX141" fmla="*/ 1762125 w 1983581"/>
                    <a:gd name="connsiteY141" fmla="*/ 142965 h 235834"/>
                    <a:gd name="connsiteX142" fmla="*/ 1783556 w 1983581"/>
                    <a:gd name="connsiteY142" fmla="*/ 154872 h 235834"/>
                    <a:gd name="connsiteX143" fmla="*/ 1838325 w 1983581"/>
                    <a:gd name="connsiteY143" fmla="*/ 157253 h 235834"/>
                    <a:gd name="connsiteX144" fmla="*/ 1852612 w 1983581"/>
                    <a:gd name="connsiteY144" fmla="*/ 162015 h 235834"/>
                    <a:gd name="connsiteX145" fmla="*/ 1857375 w 1983581"/>
                    <a:gd name="connsiteY145" fmla="*/ 169159 h 235834"/>
                    <a:gd name="connsiteX146" fmla="*/ 1878806 w 1983581"/>
                    <a:gd name="connsiteY146" fmla="*/ 173922 h 235834"/>
                    <a:gd name="connsiteX147" fmla="*/ 1881187 w 1983581"/>
                    <a:gd name="connsiteY147" fmla="*/ 188209 h 235834"/>
                    <a:gd name="connsiteX148" fmla="*/ 1890712 w 1983581"/>
                    <a:gd name="connsiteY148" fmla="*/ 190590 h 235834"/>
                    <a:gd name="connsiteX149" fmla="*/ 1909762 w 1983581"/>
                    <a:gd name="connsiteY149" fmla="*/ 197734 h 235834"/>
                    <a:gd name="connsiteX150" fmla="*/ 1912143 w 1983581"/>
                    <a:gd name="connsiteY150" fmla="*/ 214403 h 235834"/>
                    <a:gd name="connsiteX151" fmla="*/ 1919287 w 1983581"/>
                    <a:gd name="connsiteY151" fmla="*/ 216784 h 235834"/>
                    <a:gd name="connsiteX152" fmla="*/ 1926431 w 1983581"/>
                    <a:gd name="connsiteY152" fmla="*/ 214403 h 235834"/>
                    <a:gd name="connsiteX153" fmla="*/ 1940718 w 1983581"/>
                    <a:gd name="connsiteY153" fmla="*/ 212022 h 235834"/>
                    <a:gd name="connsiteX154" fmla="*/ 1943100 w 1983581"/>
                    <a:gd name="connsiteY154" fmla="*/ 204878 h 235834"/>
                    <a:gd name="connsiteX155" fmla="*/ 1945481 w 1983581"/>
                    <a:gd name="connsiteY155" fmla="*/ 195353 h 235834"/>
                    <a:gd name="connsiteX156" fmla="*/ 1950243 w 1983581"/>
                    <a:gd name="connsiteY156" fmla="*/ 185828 h 235834"/>
                    <a:gd name="connsiteX157" fmla="*/ 1952625 w 1983581"/>
                    <a:gd name="connsiteY157" fmla="*/ 178684 h 235834"/>
                    <a:gd name="connsiteX158" fmla="*/ 1964531 w 1983581"/>
                    <a:gd name="connsiteY158" fmla="*/ 176303 h 235834"/>
                    <a:gd name="connsiteX159" fmla="*/ 1983581 w 1983581"/>
                    <a:gd name="connsiteY159" fmla="*/ 173922 h 235834"/>
                    <a:gd name="connsiteX160" fmla="*/ 1964531 w 1983581"/>
                    <a:gd name="connsiteY160"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66862 w 1983581"/>
                    <a:gd name="connsiteY125" fmla="*/ 114390 h 235834"/>
                    <a:gd name="connsiteX126" fmla="*/ 1574006 w 1983581"/>
                    <a:gd name="connsiteY126" fmla="*/ 119153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2106 w 1983581"/>
                    <a:gd name="connsiteY130" fmla="*/ 140584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4493 w 1983581"/>
                    <a:gd name="connsiteY137" fmla="*/ 126297 h 235834"/>
                    <a:gd name="connsiteX138" fmla="*/ 1666875 w 1983581"/>
                    <a:gd name="connsiteY138" fmla="*/ 133440 h 235834"/>
                    <a:gd name="connsiteX139" fmla="*/ 1709737 w 1983581"/>
                    <a:gd name="connsiteY139" fmla="*/ 135822 h 235834"/>
                    <a:gd name="connsiteX140" fmla="*/ 1754981 w 1983581"/>
                    <a:gd name="connsiteY140" fmla="*/ 140584 h 235834"/>
                    <a:gd name="connsiteX141" fmla="*/ 1762125 w 1983581"/>
                    <a:gd name="connsiteY141" fmla="*/ 142965 h 235834"/>
                    <a:gd name="connsiteX142" fmla="*/ 1795462 w 1983581"/>
                    <a:gd name="connsiteY142" fmla="*/ 166778 h 235834"/>
                    <a:gd name="connsiteX143" fmla="*/ 1838325 w 1983581"/>
                    <a:gd name="connsiteY143" fmla="*/ 157253 h 235834"/>
                    <a:gd name="connsiteX144" fmla="*/ 1852612 w 1983581"/>
                    <a:gd name="connsiteY144" fmla="*/ 162015 h 235834"/>
                    <a:gd name="connsiteX145" fmla="*/ 1857375 w 1983581"/>
                    <a:gd name="connsiteY145" fmla="*/ 169159 h 235834"/>
                    <a:gd name="connsiteX146" fmla="*/ 1878806 w 1983581"/>
                    <a:gd name="connsiteY146" fmla="*/ 173922 h 235834"/>
                    <a:gd name="connsiteX147" fmla="*/ 1881187 w 1983581"/>
                    <a:gd name="connsiteY147" fmla="*/ 188209 h 235834"/>
                    <a:gd name="connsiteX148" fmla="*/ 1890712 w 1983581"/>
                    <a:gd name="connsiteY148" fmla="*/ 190590 h 235834"/>
                    <a:gd name="connsiteX149" fmla="*/ 1909762 w 1983581"/>
                    <a:gd name="connsiteY149" fmla="*/ 197734 h 235834"/>
                    <a:gd name="connsiteX150" fmla="*/ 1912143 w 1983581"/>
                    <a:gd name="connsiteY150" fmla="*/ 214403 h 235834"/>
                    <a:gd name="connsiteX151" fmla="*/ 1919287 w 1983581"/>
                    <a:gd name="connsiteY151" fmla="*/ 216784 h 235834"/>
                    <a:gd name="connsiteX152" fmla="*/ 1926431 w 1983581"/>
                    <a:gd name="connsiteY152" fmla="*/ 214403 h 235834"/>
                    <a:gd name="connsiteX153" fmla="*/ 1940718 w 1983581"/>
                    <a:gd name="connsiteY153" fmla="*/ 212022 h 235834"/>
                    <a:gd name="connsiteX154" fmla="*/ 1943100 w 1983581"/>
                    <a:gd name="connsiteY154" fmla="*/ 204878 h 235834"/>
                    <a:gd name="connsiteX155" fmla="*/ 1945481 w 1983581"/>
                    <a:gd name="connsiteY155" fmla="*/ 195353 h 235834"/>
                    <a:gd name="connsiteX156" fmla="*/ 1950243 w 1983581"/>
                    <a:gd name="connsiteY156" fmla="*/ 185828 h 235834"/>
                    <a:gd name="connsiteX157" fmla="*/ 1952625 w 1983581"/>
                    <a:gd name="connsiteY157" fmla="*/ 178684 h 235834"/>
                    <a:gd name="connsiteX158" fmla="*/ 1964531 w 1983581"/>
                    <a:gd name="connsiteY158" fmla="*/ 176303 h 235834"/>
                    <a:gd name="connsiteX159" fmla="*/ 1983581 w 1983581"/>
                    <a:gd name="connsiteY159" fmla="*/ 173922 h 235834"/>
                    <a:gd name="connsiteX160" fmla="*/ 1964531 w 1983581"/>
                    <a:gd name="connsiteY160"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66862 w 1983581"/>
                    <a:gd name="connsiteY125" fmla="*/ 114390 h 235834"/>
                    <a:gd name="connsiteX126" fmla="*/ 1574006 w 1983581"/>
                    <a:gd name="connsiteY126" fmla="*/ 119153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2106 w 1983581"/>
                    <a:gd name="connsiteY130" fmla="*/ 140584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4493 w 1983581"/>
                    <a:gd name="connsiteY137" fmla="*/ 126297 h 235834"/>
                    <a:gd name="connsiteX138" fmla="*/ 1666875 w 1983581"/>
                    <a:gd name="connsiteY138" fmla="*/ 133440 h 235834"/>
                    <a:gd name="connsiteX139" fmla="*/ 1693068 w 1983581"/>
                    <a:gd name="connsiteY139" fmla="*/ 123915 h 235834"/>
                    <a:gd name="connsiteX140" fmla="*/ 1709737 w 1983581"/>
                    <a:gd name="connsiteY140" fmla="*/ 135822 h 235834"/>
                    <a:gd name="connsiteX141" fmla="*/ 1754981 w 1983581"/>
                    <a:gd name="connsiteY141" fmla="*/ 140584 h 235834"/>
                    <a:gd name="connsiteX142" fmla="*/ 1762125 w 1983581"/>
                    <a:gd name="connsiteY142" fmla="*/ 142965 h 235834"/>
                    <a:gd name="connsiteX143" fmla="*/ 1795462 w 1983581"/>
                    <a:gd name="connsiteY143" fmla="*/ 166778 h 235834"/>
                    <a:gd name="connsiteX144" fmla="*/ 1838325 w 1983581"/>
                    <a:gd name="connsiteY144" fmla="*/ 157253 h 235834"/>
                    <a:gd name="connsiteX145" fmla="*/ 1852612 w 1983581"/>
                    <a:gd name="connsiteY145" fmla="*/ 162015 h 235834"/>
                    <a:gd name="connsiteX146" fmla="*/ 1857375 w 1983581"/>
                    <a:gd name="connsiteY146" fmla="*/ 169159 h 235834"/>
                    <a:gd name="connsiteX147" fmla="*/ 1878806 w 1983581"/>
                    <a:gd name="connsiteY147" fmla="*/ 173922 h 235834"/>
                    <a:gd name="connsiteX148" fmla="*/ 1881187 w 1983581"/>
                    <a:gd name="connsiteY148" fmla="*/ 188209 h 235834"/>
                    <a:gd name="connsiteX149" fmla="*/ 1890712 w 1983581"/>
                    <a:gd name="connsiteY149" fmla="*/ 190590 h 235834"/>
                    <a:gd name="connsiteX150" fmla="*/ 1909762 w 1983581"/>
                    <a:gd name="connsiteY150" fmla="*/ 197734 h 235834"/>
                    <a:gd name="connsiteX151" fmla="*/ 1912143 w 1983581"/>
                    <a:gd name="connsiteY151" fmla="*/ 214403 h 235834"/>
                    <a:gd name="connsiteX152" fmla="*/ 1919287 w 1983581"/>
                    <a:gd name="connsiteY152" fmla="*/ 216784 h 235834"/>
                    <a:gd name="connsiteX153" fmla="*/ 1926431 w 1983581"/>
                    <a:gd name="connsiteY153" fmla="*/ 214403 h 235834"/>
                    <a:gd name="connsiteX154" fmla="*/ 1940718 w 1983581"/>
                    <a:gd name="connsiteY154" fmla="*/ 212022 h 235834"/>
                    <a:gd name="connsiteX155" fmla="*/ 1943100 w 1983581"/>
                    <a:gd name="connsiteY155" fmla="*/ 204878 h 235834"/>
                    <a:gd name="connsiteX156" fmla="*/ 1945481 w 1983581"/>
                    <a:gd name="connsiteY156" fmla="*/ 195353 h 235834"/>
                    <a:gd name="connsiteX157" fmla="*/ 1950243 w 1983581"/>
                    <a:gd name="connsiteY157" fmla="*/ 185828 h 235834"/>
                    <a:gd name="connsiteX158" fmla="*/ 1952625 w 1983581"/>
                    <a:gd name="connsiteY158" fmla="*/ 178684 h 235834"/>
                    <a:gd name="connsiteX159" fmla="*/ 1964531 w 1983581"/>
                    <a:gd name="connsiteY159" fmla="*/ 176303 h 235834"/>
                    <a:gd name="connsiteX160" fmla="*/ 1983581 w 1983581"/>
                    <a:gd name="connsiteY160" fmla="*/ 173922 h 235834"/>
                    <a:gd name="connsiteX161" fmla="*/ 1964531 w 1983581"/>
                    <a:gd name="connsiteY161"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66862 w 1983581"/>
                    <a:gd name="connsiteY125" fmla="*/ 114390 h 235834"/>
                    <a:gd name="connsiteX126" fmla="*/ 1574006 w 1983581"/>
                    <a:gd name="connsiteY126" fmla="*/ 119153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2106 w 1983581"/>
                    <a:gd name="connsiteY130" fmla="*/ 140584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09737 w 1983581"/>
                    <a:gd name="connsiteY140" fmla="*/ 135822 h 235834"/>
                    <a:gd name="connsiteX141" fmla="*/ 1754981 w 1983581"/>
                    <a:gd name="connsiteY141" fmla="*/ 140584 h 235834"/>
                    <a:gd name="connsiteX142" fmla="*/ 1762125 w 1983581"/>
                    <a:gd name="connsiteY142" fmla="*/ 142965 h 235834"/>
                    <a:gd name="connsiteX143" fmla="*/ 1795462 w 1983581"/>
                    <a:gd name="connsiteY143" fmla="*/ 166778 h 235834"/>
                    <a:gd name="connsiteX144" fmla="*/ 1838325 w 1983581"/>
                    <a:gd name="connsiteY144" fmla="*/ 157253 h 235834"/>
                    <a:gd name="connsiteX145" fmla="*/ 1852612 w 1983581"/>
                    <a:gd name="connsiteY145" fmla="*/ 162015 h 235834"/>
                    <a:gd name="connsiteX146" fmla="*/ 1857375 w 1983581"/>
                    <a:gd name="connsiteY146" fmla="*/ 169159 h 235834"/>
                    <a:gd name="connsiteX147" fmla="*/ 1878806 w 1983581"/>
                    <a:gd name="connsiteY147" fmla="*/ 173922 h 235834"/>
                    <a:gd name="connsiteX148" fmla="*/ 1881187 w 1983581"/>
                    <a:gd name="connsiteY148" fmla="*/ 188209 h 235834"/>
                    <a:gd name="connsiteX149" fmla="*/ 1890712 w 1983581"/>
                    <a:gd name="connsiteY149" fmla="*/ 190590 h 235834"/>
                    <a:gd name="connsiteX150" fmla="*/ 1909762 w 1983581"/>
                    <a:gd name="connsiteY150" fmla="*/ 197734 h 235834"/>
                    <a:gd name="connsiteX151" fmla="*/ 1912143 w 1983581"/>
                    <a:gd name="connsiteY151" fmla="*/ 214403 h 235834"/>
                    <a:gd name="connsiteX152" fmla="*/ 1919287 w 1983581"/>
                    <a:gd name="connsiteY152" fmla="*/ 216784 h 235834"/>
                    <a:gd name="connsiteX153" fmla="*/ 1926431 w 1983581"/>
                    <a:gd name="connsiteY153" fmla="*/ 214403 h 235834"/>
                    <a:gd name="connsiteX154" fmla="*/ 1940718 w 1983581"/>
                    <a:gd name="connsiteY154" fmla="*/ 212022 h 235834"/>
                    <a:gd name="connsiteX155" fmla="*/ 1943100 w 1983581"/>
                    <a:gd name="connsiteY155" fmla="*/ 204878 h 235834"/>
                    <a:gd name="connsiteX156" fmla="*/ 1945481 w 1983581"/>
                    <a:gd name="connsiteY156" fmla="*/ 195353 h 235834"/>
                    <a:gd name="connsiteX157" fmla="*/ 1950243 w 1983581"/>
                    <a:gd name="connsiteY157" fmla="*/ 185828 h 235834"/>
                    <a:gd name="connsiteX158" fmla="*/ 1952625 w 1983581"/>
                    <a:gd name="connsiteY158" fmla="*/ 178684 h 235834"/>
                    <a:gd name="connsiteX159" fmla="*/ 1964531 w 1983581"/>
                    <a:gd name="connsiteY159" fmla="*/ 176303 h 235834"/>
                    <a:gd name="connsiteX160" fmla="*/ 1983581 w 1983581"/>
                    <a:gd name="connsiteY160" fmla="*/ 173922 h 235834"/>
                    <a:gd name="connsiteX161" fmla="*/ 1964531 w 1983581"/>
                    <a:gd name="connsiteY161"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66862 w 1983581"/>
                    <a:gd name="connsiteY125" fmla="*/ 114390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2106 w 1983581"/>
                    <a:gd name="connsiteY130" fmla="*/ 140584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09737 w 1983581"/>
                    <a:gd name="connsiteY140" fmla="*/ 135822 h 235834"/>
                    <a:gd name="connsiteX141" fmla="*/ 1754981 w 1983581"/>
                    <a:gd name="connsiteY141" fmla="*/ 140584 h 235834"/>
                    <a:gd name="connsiteX142" fmla="*/ 1762125 w 1983581"/>
                    <a:gd name="connsiteY142" fmla="*/ 142965 h 235834"/>
                    <a:gd name="connsiteX143" fmla="*/ 1795462 w 1983581"/>
                    <a:gd name="connsiteY143" fmla="*/ 166778 h 235834"/>
                    <a:gd name="connsiteX144" fmla="*/ 1838325 w 1983581"/>
                    <a:gd name="connsiteY144" fmla="*/ 157253 h 235834"/>
                    <a:gd name="connsiteX145" fmla="*/ 1852612 w 1983581"/>
                    <a:gd name="connsiteY145" fmla="*/ 162015 h 235834"/>
                    <a:gd name="connsiteX146" fmla="*/ 1857375 w 1983581"/>
                    <a:gd name="connsiteY146" fmla="*/ 169159 h 235834"/>
                    <a:gd name="connsiteX147" fmla="*/ 1878806 w 1983581"/>
                    <a:gd name="connsiteY147" fmla="*/ 173922 h 235834"/>
                    <a:gd name="connsiteX148" fmla="*/ 1881187 w 1983581"/>
                    <a:gd name="connsiteY148" fmla="*/ 188209 h 235834"/>
                    <a:gd name="connsiteX149" fmla="*/ 1890712 w 1983581"/>
                    <a:gd name="connsiteY149" fmla="*/ 190590 h 235834"/>
                    <a:gd name="connsiteX150" fmla="*/ 1909762 w 1983581"/>
                    <a:gd name="connsiteY150" fmla="*/ 197734 h 235834"/>
                    <a:gd name="connsiteX151" fmla="*/ 1912143 w 1983581"/>
                    <a:gd name="connsiteY151" fmla="*/ 214403 h 235834"/>
                    <a:gd name="connsiteX152" fmla="*/ 1919287 w 1983581"/>
                    <a:gd name="connsiteY152" fmla="*/ 216784 h 235834"/>
                    <a:gd name="connsiteX153" fmla="*/ 1926431 w 1983581"/>
                    <a:gd name="connsiteY153" fmla="*/ 214403 h 235834"/>
                    <a:gd name="connsiteX154" fmla="*/ 1940718 w 1983581"/>
                    <a:gd name="connsiteY154" fmla="*/ 212022 h 235834"/>
                    <a:gd name="connsiteX155" fmla="*/ 1943100 w 1983581"/>
                    <a:gd name="connsiteY155" fmla="*/ 204878 h 235834"/>
                    <a:gd name="connsiteX156" fmla="*/ 1945481 w 1983581"/>
                    <a:gd name="connsiteY156" fmla="*/ 195353 h 235834"/>
                    <a:gd name="connsiteX157" fmla="*/ 1950243 w 1983581"/>
                    <a:gd name="connsiteY157" fmla="*/ 185828 h 235834"/>
                    <a:gd name="connsiteX158" fmla="*/ 1952625 w 1983581"/>
                    <a:gd name="connsiteY158" fmla="*/ 178684 h 235834"/>
                    <a:gd name="connsiteX159" fmla="*/ 1964531 w 1983581"/>
                    <a:gd name="connsiteY159" fmla="*/ 176303 h 235834"/>
                    <a:gd name="connsiteX160" fmla="*/ 1983581 w 1983581"/>
                    <a:gd name="connsiteY160" fmla="*/ 173922 h 235834"/>
                    <a:gd name="connsiteX161" fmla="*/ 1964531 w 1983581"/>
                    <a:gd name="connsiteY161"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2106 w 1983581"/>
                    <a:gd name="connsiteY130" fmla="*/ 140584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09737 w 1983581"/>
                    <a:gd name="connsiteY140" fmla="*/ 135822 h 235834"/>
                    <a:gd name="connsiteX141" fmla="*/ 1754981 w 1983581"/>
                    <a:gd name="connsiteY141" fmla="*/ 140584 h 235834"/>
                    <a:gd name="connsiteX142" fmla="*/ 1762125 w 1983581"/>
                    <a:gd name="connsiteY142" fmla="*/ 142965 h 235834"/>
                    <a:gd name="connsiteX143" fmla="*/ 1795462 w 1983581"/>
                    <a:gd name="connsiteY143" fmla="*/ 166778 h 235834"/>
                    <a:gd name="connsiteX144" fmla="*/ 1838325 w 1983581"/>
                    <a:gd name="connsiteY144" fmla="*/ 157253 h 235834"/>
                    <a:gd name="connsiteX145" fmla="*/ 1852612 w 1983581"/>
                    <a:gd name="connsiteY145" fmla="*/ 162015 h 235834"/>
                    <a:gd name="connsiteX146" fmla="*/ 1857375 w 1983581"/>
                    <a:gd name="connsiteY146" fmla="*/ 169159 h 235834"/>
                    <a:gd name="connsiteX147" fmla="*/ 1878806 w 1983581"/>
                    <a:gd name="connsiteY147" fmla="*/ 173922 h 235834"/>
                    <a:gd name="connsiteX148" fmla="*/ 1881187 w 1983581"/>
                    <a:gd name="connsiteY148" fmla="*/ 188209 h 235834"/>
                    <a:gd name="connsiteX149" fmla="*/ 1890712 w 1983581"/>
                    <a:gd name="connsiteY149" fmla="*/ 190590 h 235834"/>
                    <a:gd name="connsiteX150" fmla="*/ 1909762 w 1983581"/>
                    <a:gd name="connsiteY150" fmla="*/ 197734 h 235834"/>
                    <a:gd name="connsiteX151" fmla="*/ 1912143 w 1983581"/>
                    <a:gd name="connsiteY151" fmla="*/ 214403 h 235834"/>
                    <a:gd name="connsiteX152" fmla="*/ 1919287 w 1983581"/>
                    <a:gd name="connsiteY152" fmla="*/ 216784 h 235834"/>
                    <a:gd name="connsiteX153" fmla="*/ 1926431 w 1983581"/>
                    <a:gd name="connsiteY153" fmla="*/ 214403 h 235834"/>
                    <a:gd name="connsiteX154" fmla="*/ 1940718 w 1983581"/>
                    <a:gd name="connsiteY154" fmla="*/ 212022 h 235834"/>
                    <a:gd name="connsiteX155" fmla="*/ 1943100 w 1983581"/>
                    <a:gd name="connsiteY155" fmla="*/ 204878 h 235834"/>
                    <a:gd name="connsiteX156" fmla="*/ 1945481 w 1983581"/>
                    <a:gd name="connsiteY156" fmla="*/ 195353 h 235834"/>
                    <a:gd name="connsiteX157" fmla="*/ 1950243 w 1983581"/>
                    <a:gd name="connsiteY157" fmla="*/ 185828 h 235834"/>
                    <a:gd name="connsiteX158" fmla="*/ 1952625 w 1983581"/>
                    <a:gd name="connsiteY158" fmla="*/ 178684 h 235834"/>
                    <a:gd name="connsiteX159" fmla="*/ 1964531 w 1983581"/>
                    <a:gd name="connsiteY159" fmla="*/ 176303 h 235834"/>
                    <a:gd name="connsiteX160" fmla="*/ 1983581 w 1983581"/>
                    <a:gd name="connsiteY160" fmla="*/ 173922 h 235834"/>
                    <a:gd name="connsiteX161" fmla="*/ 1964531 w 1983581"/>
                    <a:gd name="connsiteY161"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09737 w 1983581"/>
                    <a:gd name="connsiteY140" fmla="*/ 135822 h 235834"/>
                    <a:gd name="connsiteX141" fmla="*/ 1754981 w 1983581"/>
                    <a:gd name="connsiteY141" fmla="*/ 140584 h 235834"/>
                    <a:gd name="connsiteX142" fmla="*/ 1762125 w 1983581"/>
                    <a:gd name="connsiteY142" fmla="*/ 142965 h 235834"/>
                    <a:gd name="connsiteX143" fmla="*/ 1795462 w 1983581"/>
                    <a:gd name="connsiteY143" fmla="*/ 166778 h 235834"/>
                    <a:gd name="connsiteX144" fmla="*/ 1838325 w 1983581"/>
                    <a:gd name="connsiteY144" fmla="*/ 157253 h 235834"/>
                    <a:gd name="connsiteX145" fmla="*/ 1852612 w 1983581"/>
                    <a:gd name="connsiteY145" fmla="*/ 162015 h 235834"/>
                    <a:gd name="connsiteX146" fmla="*/ 1857375 w 1983581"/>
                    <a:gd name="connsiteY146" fmla="*/ 169159 h 235834"/>
                    <a:gd name="connsiteX147" fmla="*/ 1878806 w 1983581"/>
                    <a:gd name="connsiteY147" fmla="*/ 173922 h 235834"/>
                    <a:gd name="connsiteX148" fmla="*/ 1881187 w 1983581"/>
                    <a:gd name="connsiteY148" fmla="*/ 188209 h 235834"/>
                    <a:gd name="connsiteX149" fmla="*/ 1890712 w 1983581"/>
                    <a:gd name="connsiteY149" fmla="*/ 190590 h 235834"/>
                    <a:gd name="connsiteX150" fmla="*/ 1909762 w 1983581"/>
                    <a:gd name="connsiteY150" fmla="*/ 197734 h 235834"/>
                    <a:gd name="connsiteX151" fmla="*/ 1912143 w 1983581"/>
                    <a:gd name="connsiteY151" fmla="*/ 214403 h 235834"/>
                    <a:gd name="connsiteX152" fmla="*/ 1919287 w 1983581"/>
                    <a:gd name="connsiteY152" fmla="*/ 216784 h 235834"/>
                    <a:gd name="connsiteX153" fmla="*/ 1926431 w 1983581"/>
                    <a:gd name="connsiteY153" fmla="*/ 214403 h 235834"/>
                    <a:gd name="connsiteX154" fmla="*/ 1940718 w 1983581"/>
                    <a:gd name="connsiteY154" fmla="*/ 212022 h 235834"/>
                    <a:gd name="connsiteX155" fmla="*/ 1943100 w 1983581"/>
                    <a:gd name="connsiteY155" fmla="*/ 204878 h 235834"/>
                    <a:gd name="connsiteX156" fmla="*/ 1945481 w 1983581"/>
                    <a:gd name="connsiteY156" fmla="*/ 195353 h 235834"/>
                    <a:gd name="connsiteX157" fmla="*/ 1950243 w 1983581"/>
                    <a:gd name="connsiteY157" fmla="*/ 185828 h 235834"/>
                    <a:gd name="connsiteX158" fmla="*/ 1952625 w 1983581"/>
                    <a:gd name="connsiteY158" fmla="*/ 178684 h 235834"/>
                    <a:gd name="connsiteX159" fmla="*/ 1964531 w 1983581"/>
                    <a:gd name="connsiteY159" fmla="*/ 176303 h 235834"/>
                    <a:gd name="connsiteX160" fmla="*/ 1983581 w 1983581"/>
                    <a:gd name="connsiteY160" fmla="*/ 173922 h 235834"/>
                    <a:gd name="connsiteX161" fmla="*/ 1964531 w 1983581"/>
                    <a:gd name="connsiteY161"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26406 w 1983581"/>
                    <a:gd name="connsiteY140" fmla="*/ 162016 h 235834"/>
                    <a:gd name="connsiteX141" fmla="*/ 1754981 w 1983581"/>
                    <a:gd name="connsiteY141" fmla="*/ 140584 h 235834"/>
                    <a:gd name="connsiteX142" fmla="*/ 1762125 w 1983581"/>
                    <a:gd name="connsiteY142" fmla="*/ 142965 h 235834"/>
                    <a:gd name="connsiteX143" fmla="*/ 1795462 w 1983581"/>
                    <a:gd name="connsiteY143" fmla="*/ 166778 h 235834"/>
                    <a:gd name="connsiteX144" fmla="*/ 1838325 w 1983581"/>
                    <a:gd name="connsiteY144" fmla="*/ 157253 h 235834"/>
                    <a:gd name="connsiteX145" fmla="*/ 1852612 w 1983581"/>
                    <a:gd name="connsiteY145" fmla="*/ 162015 h 235834"/>
                    <a:gd name="connsiteX146" fmla="*/ 1857375 w 1983581"/>
                    <a:gd name="connsiteY146" fmla="*/ 169159 h 235834"/>
                    <a:gd name="connsiteX147" fmla="*/ 1878806 w 1983581"/>
                    <a:gd name="connsiteY147" fmla="*/ 173922 h 235834"/>
                    <a:gd name="connsiteX148" fmla="*/ 1881187 w 1983581"/>
                    <a:gd name="connsiteY148" fmla="*/ 188209 h 235834"/>
                    <a:gd name="connsiteX149" fmla="*/ 1890712 w 1983581"/>
                    <a:gd name="connsiteY149" fmla="*/ 190590 h 235834"/>
                    <a:gd name="connsiteX150" fmla="*/ 1909762 w 1983581"/>
                    <a:gd name="connsiteY150" fmla="*/ 197734 h 235834"/>
                    <a:gd name="connsiteX151" fmla="*/ 1912143 w 1983581"/>
                    <a:gd name="connsiteY151" fmla="*/ 214403 h 235834"/>
                    <a:gd name="connsiteX152" fmla="*/ 1919287 w 1983581"/>
                    <a:gd name="connsiteY152" fmla="*/ 216784 h 235834"/>
                    <a:gd name="connsiteX153" fmla="*/ 1926431 w 1983581"/>
                    <a:gd name="connsiteY153" fmla="*/ 214403 h 235834"/>
                    <a:gd name="connsiteX154" fmla="*/ 1940718 w 1983581"/>
                    <a:gd name="connsiteY154" fmla="*/ 212022 h 235834"/>
                    <a:gd name="connsiteX155" fmla="*/ 1943100 w 1983581"/>
                    <a:gd name="connsiteY155" fmla="*/ 204878 h 235834"/>
                    <a:gd name="connsiteX156" fmla="*/ 1945481 w 1983581"/>
                    <a:gd name="connsiteY156" fmla="*/ 195353 h 235834"/>
                    <a:gd name="connsiteX157" fmla="*/ 1950243 w 1983581"/>
                    <a:gd name="connsiteY157" fmla="*/ 185828 h 235834"/>
                    <a:gd name="connsiteX158" fmla="*/ 1952625 w 1983581"/>
                    <a:gd name="connsiteY158" fmla="*/ 178684 h 235834"/>
                    <a:gd name="connsiteX159" fmla="*/ 1964531 w 1983581"/>
                    <a:gd name="connsiteY159" fmla="*/ 176303 h 235834"/>
                    <a:gd name="connsiteX160" fmla="*/ 1983581 w 1983581"/>
                    <a:gd name="connsiteY160" fmla="*/ 173922 h 235834"/>
                    <a:gd name="connsiteX161" fmla="*/ 1964531 w 1983581"/>
                    <a:gd name="connsiteY161"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62125 w 1983581"/>
                    <a:gd name="connsiteY142" fmla="*/ 142965 h 235834"/>
                    <a:gd name="connsiteX143" fmla="*/ 1795462 w 1983581"/>
                    <a:gd name="connsiteY143" fmla="*/ 166778 h 235834"/>
                    <a:gd name="connsiteX144" fmla="*/ 1838325 w 1983581"/>
                    <a:gd name="connsiteY144" fmla="*/ 157253 h 235834"/>
                    <a:gd name="connsiteX145" fmla="*/ 1852612 w 1983581"/>
                    <a:gd name="connsiteY145" fmla="*/ 162015 h 235834"/>
                    <a:gd name="connsiteX146" fmla="*/ 1857375 w 1983581"/>
                    <a:gd name="connsiteY146" fmla="*/ 169159 h 235834"/>
                    <a:gd name="connsiteX147" fmla="*/ 1878806 w 1983581"/>
                    <a:gd name="connsiteY147" fmla="*/ 173922 h 235834"/>
                    <a:gd name="connsiteX148" fmla="*/ 1881187 w 1983581"/>
                    <a:gd name="connsiteY148" fmla="*/ 188209 h 235834"/>
                    <a:gd name="connsiteX149" fmla="*/ 1890712 w 1983581"/>
                    <a:gd name="connsiteY149" fmla="*/ 190590 h 235834"/>
                    <a:gd name="connsiteX150" fmla="*/ 1909762 w 1983581"/>
                    <a:gd name="connsiteY150" fmla="*/ 197734 h 235834"/>
                    <a:gd name="connsiteX151" fmla="*/ 1912143 w 1983581"/>
                    <a:gd name="connsiteY151" fmla="*/ 214403 h 235834"/>
                    <a:gd name="connsiteX152" fmla="*/ 1919287 w 1983581"/>
                    <a:gd name="connsiteY152" fmla="*/ 216784 h 235834"/>
                    <a:gd name="connsiteX153" fmla="*/ 1926431 w 1983581"/>
                    <a:gd name="connsiteY153" fmla="*/ 214403 h 235834"/>
                    <a:gd name="connsiteX154" fmla="*/ 1940718 w 1983581"/>
                    <a:gd name="connsiteY154" fmla="*/ 212022 h 235834"/>
                    <a:gd name="connsiteX155" fmla="*/ 1943100 w 1983581"/>
                    <a:gd name="connsiteY155" fmla="*/ 204878 h 235834"/>
                    <a:gd name="connsiteX156" fmla="*/ 1945481 w 1983581"/>
                    <a:gd name="connsiteY156" fmla="*/ 195353 h 235834"/>
                    <a:gd name="connsiteX157" fmla="*/ 1950243 w 1983581"/>
                    <a:gd name="connsiteY157" fmla="*/ 185828 h 235834"/>
                    <a:gd name="connsiteX158" fmla="*/ 1952625 w 1983581"/>
                    <a:gd name="connsiteY158" fmla="*/ 178684 h 235834"/>
                    <a:gd name="connsiteX159" fmla="*/ 1964531 w 1983581"/>
                    <a:gd name="connsiteY159" fmla="*/ 176303 h 235834"/>
                    <a:gd name="connsiteX160" fmla="*/ 1983581 w 1983581"/>
                    <a:gd name="connsiteY160" fmla="*/ 173922 h 235834"/>
                    <a:gd name="connsiteX161" fmla="*/ 1964531 w 1983581"/>
                    <a:gd name="connsiteY161"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62125 w 1983581"/>
                    <a:gd name="connsiteY142" fmla="*/ 142965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909762 w 1983581"/>
                    <a:gd name="connsiteY151" fmla="*/ 197734 h 235834"/>
                    <a:gd name="connsiteX152" fmla="*/ 1912143 w 1983581"/>
                    <a:gd name="connsiteY152" fmla="*/ 214403 h 235834"/>
                    <a:gd name="connsiteX153" fmla="*/ 1919287 w 1983581"/>
                    <a:gd name="connsiteY153" fmla="*/ 216784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64531 w 1983581"/>
                    <a:gd name="connsiteY162"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909762 w 1983581"/>
                    <a:gd name="connsiteY151" fmla="*/ 197734 h 235834"/>
                    <a:gd name="connsiteX152" fmla="*/ 1912143 w 1983581"/>
                    <a:gd name="connsiteY152" fmla="*/ 214403 h 235834"/>
                    <a:gd name="connsiteX153" fmla="*/ 1919287 w 1983581"/>
                    <a:gd name="connsiteY153" fmla="*/ 216784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64531 w 1983581"/>
                    <a:gd name="connsiteY162"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909762 w 1983581"/>
                    <a:gd name="connsiteY151" fmla="*/ 197734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64531 w 1983581"/>
                    <a:gd name="connsiteY162"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64531 w 1983581"/>
                    <a:gd name="connsiteY162" fmla="*/ 178684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57262 w 1983581"/>
                    <a:gd name="connsiteY82" fmla="*/ 147728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76437 w 1983581"/>
                    <a:gd name="connsiteY162" fmla="*/ 190590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62025 w 1983581"/>
                    <a:gd name="connsiteY82" fmla="*/ 138203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26318 w 1983581"/>
                    <a:gd name="connsiteY87" fmla="*/ 76290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76437 w 1983581"/>
                    <a:gd name="connsiteY162" fmla="*/ 190590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62025 w 1983581"/>
                    <a:gd name="connsiteY82" fmla="*/ 138203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1556 w 1983581"/>
                    <a:gd name="connsiteY86" fmla="*/ 92959 h 235834"/>
                    <a:gd name="connsiteX87" fmla="*/ 1035843 w 1983581"/>
                    <a:gd name="connsiteY87" fmla="*/ 83434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76437 w 1983581"/>
                    <a:gd name="connsiteY162" fmla="*/ 190590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62025 w 1983581"/>
                    <a:gd name="connsiteY82" fmla="*/ 138203 h 235834"/>
                    <a:gd name="connsiteX83" fmla="*/ 1002506 w 1983581"/>
                    <a:gd name="connsiteY83" fmla="*/ 145347 h 235834"/>
                    <a:gd name="connsiteX84" fmla="*/ 1009650 w 1983581"/>
                    <a:gd name="connsiteY84" fmla="*/ 126297 h 235834"/>
                    <a:gd name="connsiteX85" fmla="*/ 1014412 w 1983581"/>
                    <a:gd name="connsiteY85" fmla="*/ 112009 h 235834"/>
                    <a:gd name="connsiteX86" fmla="*/ 1026319 w 1983581"/>
                    <a:gd name="connsiteY86" fmla="*/ 100103 h 235834"/>
                    <a:gd name="connsiteX87" fmla="*/ 1035843 w 1983581"/>
                    <a:gd name="connsiteY87" fmla="*/ 83434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76437 w 1983581"/>
                    <a:gd name="connsiteY162" fmla="*/ 190590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62025 w 1983581"/>
                    <a:gd name="connsiteY82" fmla="*/ 138203 h 235834"/>
                    <a:gd name="connsiteX83" fmla="*/ 1002506 w 1983581"/>
                    <a:gd name="connsiteY83" fmla="*/ 145347 h 235834"/>
                    <a:gd name="connsiteX84" fmla="*/ 1009650 w 1983581"/>
                    <a:gd name="connsiteY84" fmla="*/ 126297 h 235834"/>
                    <a:gd name="connsiteX85" fmla="*/ 1016793 w 1983581"/>
                    <a:gd name="connsiteY85" fmla="*/ 119153 h 235834"/>
                    <a:gd name="connsiteX86" fmla="*/ 1026319 w 1983581"/>
                    <a:gd name="connsiteY86" fmla="*/ 100103 h 235834"/>
                    <a:gd name="connsiteX87" fmla="*/ 1035843 w 1983581"/>
                    <a:gd name="connsiteY87" fmla="*/ 83434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64431 w 1983581"/>
                    <a:gd name="connsiteY94" fmla="*/ 28665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76437 w 1983581"/>
                    <a:gd name="connsiteY162" fmla="*/ 190590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62025 w 1983581"/>
                    <a:gd name="connsiteY82" fmla="*/ 138203 h 235834"/>
                    <a:gd name="connsiteX83" fmla="*/ 1002506 w 1983581"/>
                    <a:gd name="connsiteY83" fmla="*/ 145347 h 235834"/>
                    <a:gd name="connsiteX84" fmla="*/ 1009650 w 1983581"/>
                    <a:gd name="connsiteY84" fmla="*/ 126297 h 235834"/>
                    <a:gd name="connsiteX85" fmla="*/ 1016793 w 1983581"/>
                    <a:gd name="connsiteY85" fmla="*/ 119153 h 235834"/>
                    <a:gd name="connsiteX86" fmla="*/ 1026319 w 1983581"/>
                    <a:gd name="connsiteY86" fmla="*/ 100103 h 235834"/>
                    <a:gd name="connsiteX87" fmla="*/ 1035843 w 1983581"/>
                    <a:gd name="connsiteY87" fmla="*/ 83434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57288 w 1983581"/>
                    <a:gd name="connsiteY94" fmla="*/ 21522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35881 w 1983581"/>
                    <a:gd name="connsiteY106" fmla="*/ 26284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76437 w 1983581"/>
                    <a:gd name="connsiteY162" fmla="*/ 190590 h 235834"/>
                    <a:gd name="connsiteX0" fmla="*/ 0 w 1983581"/>
                    <a:gd name="connsiteY0" fmla="*/ 173922 h 235834"/>
                    <a:gd name="connsiteX1" fmla="*/ 0 w 1983581"/>
                    <a:gd name="connsiteY1" fmla="*/ 173922 h 235834"/>
                    <a:gd name="connsiteX2" fmla="*/ 26193 w 1983581"/>
                    <a:gd name="connsiteY2" fmla="*/ 162015 h 235834"/>
                    <a:gd name="connsiteX3" fmla="*/ 33337 w 1983581"/>
                    <a:gd name="connsiteY3" fmla="*/ 169159 h 235834"/>
                    <a:gd name="connsiteX4" fmla="*/ 40481 w 1983581"/>
                    <a:gd name="connsiteY4" fmla="*/ 166778 h 235834"/>
                    <a:gd name="connsiteX5" fmla="*/ 47625 w 1983581"/>
                    <a:gd name="connsiteY5" fmla="*/ 162015 h 235834"/>
                    <a:gd name="connsiteX6" fmla="*/ 54768 w 1983581"/>
                    <a:gd name="connsiteY6" fmla="*/ 164397 h 235834"/>
                    <a:gd name="connsiteX7" fmla="*/ 64293 w 1983581"/>
                    <a:gd name="connsiteY7" fmla="*/ 166778 h 235834"/>
                    <a:gd name="connsiteX8" fmla="*/ 85725 w 1983581"/>
                    <a:gd name="connsiteY8" fmla="*/ 157253 h 235834"/>
                    <a:gd name="connsiteX9" fmla="*/ 92868 w 1983581"/>
                    <a:gd name="connsiteY9" fmla="*/ 152490 h 235834"/>
                    <a:gd name="connsiteX10" fmla="*/ 107156 w 1983581"/>
                    <a:gd name="connsiteY10" fmla="*/ 147728 h 235834"/>
                    <a:gd name="connsiteX11" fmla="*/ 111918 w 1983581"/>
                    <a:gd name="connsiteY11" fmla="*/ 140584 h 235834"/>
                    <a:gd name="connsiteX12" fmla="*/ 119062 w 1983581"/>
                    <a:gd name="connsiteY12" fmla="*/ 135822 h 235834"/>
                    <a:gd name="connsiteX13" fmla="*/ 121443 w 1983581"/>
                    <a:gd name="connsiteY13" fmla="*/ 128678 h 235834"/>
                    <a:gd name="connsiteX14" fmla="*/ 133350 w 1983581"/>
                    <a:gd name="connsiteY14" fmla="*/ 116772 h 235834"/>
                    <a:gd name="connsiteX15" fmla="*/ 152400 w 1983581"/>
                    <a:gd name="connsiteY15" fmla="*/ 119153 h 235834"/>
                    <a:gd name="connsiteX16" fmla="*/ 173831 w 1983581"/>
                    <a:gd name="connsiteY16" fmla="*/ 121534 h 235834"/>
                    <a:gd name="connsiteX17" fmla="*/ 180975 w 1983581"/>
                    <a:gd name="connsiteY17" fmla="*/ 126297 h 235834"/>
                    <a:gd name="connsiteX18" fmla="*/ 183356 w 1983581"/>
                    <a:gd name="connsiteY18" fmla="*/ 135822 h 235834"/>
                    <a:gd name="connsiteX19" fmla="*/ 192881 w 1983581"/>
                    <a:gd name="connsiteY19" fmla="*/ 121534 h 235834"/>
                    <a:gd name="connsiteX20" fmla="*/ 207168 w 1983581"/>
                    <a:gd name="connsiteY20" fmla="*/ 126297 h 235834"/>
                    <a:gd name="connsiteX21" fmla="*/ 214312 w 1983581"/>
                    <a:gd name="connsiteY21" fmla="*/ 128678 h 235834"/>
                    <a:gd name="connsiteX22" fmla="*/ 240506 w 1983581"/>
                    <a:gd name="connsiteY22" fmla="*/ 126297 h 235834"/>
                    <a:gd name="connsiteX23" fmla="*/ 242887 w 1983581"/>
                    <a:gd name="connsiteY23" fmla="*/ 104865 h 235834"/>
                    <a:gd name="connsiteX24" fmla="*/ 247650 w 1983581"/>
                    <a:gd name="connsiteY24" fmla="*/ 119153 h 235834"/>
                    <a:gd name="connsiteX25" fmla="*/ 261937 w 1983581"/>
                    <a:gd name="connsiteY25" fmla="*/ 123915 h 235834"/>
                    <a:gd name="connsiteX26" fmla="*/ 276225 w 1983581"/>
                    <a:gd name="connsiteY26" fmla="*/ 121534 h 235834"/>
                    <a:gd name="connsiteX27" fmla="*/ 283368 w 1983581"/>
                    <a:gd name="connsiteY27" fmla="*/ 119153 h 235834"/>
                    <a:gd name="connsiteX28" fmla="*/ 323850 w 1983581"/>
                    <a:gd name="connsiteY28" fmla="*/ 121534 h 235834"/>
                    <a:gd name="connsiteX29" fmla="*/ 330993 w 1983581"/>
                    <a:gd name="connsiteY29" fmla="*/ 135822 h 235834"/>
                    <a:gd name="connsiteX30" fmla="*/ 333375 w 1983581"/>
                    <a:gd name="connsiteY30" fmla="*/ 142965 h 235834"/>
                    <a:gd name="connsiteX31" fmla="*/ 345281 w 1983581"/>
                    <a:gd name="connsiteY31" fmla="*/ 157253 h 235834"/>
                    <a:gd name="connsiteX32" fmla="*/ 371475 w 1983581"/>
                    <a:gd name="connsiteY32" fmla="*/ 162015 h 235834"/>
                    <a:gd name="connsiteX33" fmla="*/ 378618 w 1983581"/>
                    <a:gd name="connsiteY33" fmla="*/ 164397 h 235834"/>
                    <a:gd name="connsiteX34" fmla="*/ 395287 w 1983581"/>
                    <a:gd name="connsiteY34" fmla="*/ 166778 h 235834"/>
                    <a:gd name="connsiteX35" fmla="*/ 397668 w 1983581"/>
                    <a:gd name="connsiteY35" fmla="*/ 176303 h 235834"/>
                    <a:gd name="connsiteX36" fmla="*/ 400050 w 1983581"/>
                    <a:gd name="connsiteY36" fmla="*/ 183447 h 235834"/>
                    <a:gd name="connsiteX37" fmla="*/ 416718 w 1983581"/>
                    <a:gd name="connsiteY37" fmla="*/ 202497 h 235834"/>
                    <a:gd name="connsiteX38" fmla="*/ 421481 w 1983581"/>
                    <a:gd name="connsiteY38" fmla="*/ 209640 h 235834"/>
                    <a:gd name="connsiteX39" fmla="*/ 445293 w 1983581"/>
                    <a:gd name="connsiteY39" fmla="*/ 219165 h 235834"/>
                    <a:gd name="connsiteX40" fmla="*/ 452437 w 1983581"/>
                    <a:gd name="connsiteY40" fmla="*/ 216784 h 235834"/>
                    <a:gd name="connsiteX41" fmla="*/ 461962 w 1983581"/>
                    <a:gd name="connsiteY41" fmla="*/ 202497 h 235834"/>
                    <a:gd name="connsiteX42" fmla="*/ 464343 w 1983581"/>
                    <a:gd name="connsiteY42" fmla="*/ 195353 h 235834"/>
                    <a:gd name="connsiteX43" fmla="*/ 473868 w 1983581"/>
                    <a:gd name="connsiteY43" fmla="*/ 192972 h 235834"/>
                    <a:gd name="connsiteX44" fmla="*/ 481012 w 1983581"/>
                    <a:gd name="connsiteY44" fmla="*/ 188209 h 235834"/>
                    <a:gd name="connsiteX45" fmla="*/ 483393 w 1983581"/>
                    <a:gd name="connsiteY45" fmla="*/ 181065 h 235834"/>
                    <a:gd name="connsiteX46" fmla="*/ 492918 w 1983581"/>
                    <a:gd name="connsiteY46" fmla="*/ 195353 h 235834"/>
                    <a:gd name="connsiteX47" fmla="*/ 502443 w 1983581"/>
                    <a:gd name="connsiteY47" fmla="*/ 219165 h 235834"/>
                    <a:gd name="connsiteX48" fmla="*/ 509587 w 1983581"/>
                    <a:gd name="connsiteY48" fmla="*/ 223928 h 235834"/>
                    <a:gd name="connsiteX49" fmla="*/ 514350 w 1983581"/>
                    <a:gd name="connsiteY49" fmla="*/ 231072 h 235834"/>
                    <a:gd name="connsiteX50" fmla="*/ 528637 w 1983581"/>
                    <a:gd name="connsiteY50" fmla="*/ 235834 h 235834"/>
                    <a:gd name="connsiteX51" fmla="*/ 569118 w 1983581"/>
                    <a:gd name="connsiteY51" fmla="*/ 228690 h 235834"/>
                    <a:gd name="connsiteX52" fmla="*/ 576262 w 1983581"/>
                    <a:gd name="connsiteY52" fmla="*/ 221547 h 235834"/>
                    <a:gd name="connsiteX53" fmla="*/ 585787 w 1983581"/>
                    <a:gd name="connsiteY53" fmla="*/ 209640 h 235834"/>
                    <a:gd name="connsiteX54" fmla="*/ 588168 w 1983581"/>
                    <a:gd name="connsiteY54" fmla="*/ 202497 h 235834"/>
                    <a:gd name="connsiteX55" fmla="*/ 592931 w 1983581"/>
                    <a:gd name="connsiteY55" fmla="*/ 195353 h 235834"/>
                    <a:gd name="connsiteX56" fmla="*/ 602456 w 1983581"/>
                    <a:gd name="connsiteY56" fmla="*/ 178684 h 235834"/>
                    <a:gd name="connsiteX57" fmla="*/ 614362 w 1983581"/>
                    <a:gd name="connsiteY57" fmla="*/ 166778 h 235834"/>
                    <a:gd name="connsiteX58" fmla="*/ 623887 w 1983581"/>
                    <a:gd name="connsiteY58" fmla="*/ 152490 h 235834"/>
                    <a:gd name="connsiteX59" fmla="*/ 635793 w 1983581"/>
                    <a:gd name="connsiteY59" fmla="*/ 140584 h 235834"/>
                    <a:gd name="connsiteX60" fmla="*/ 673893 w 1983581"/>
                    <a:gd name="connsiteY60" fmla="*/ 138203 h 235834"/>
                    <a:gd name="connsiteX61" fmla="*/ 688181 w 1983581"/>
                    <a:gd name="connsiteY61" fmla="*/ 133440 h 235834"/>
                    <a:gd name="connsiteX62" fmla="*/ 695325 w 1983581"/>
                    <a:gd name="connsiteY62" fmla="*/ 128678 h 235834"/>
                    <a:gd name="connsiteX63" fmla="*/ 709612 w 1983581"/>
                    <a:gd name="connsiteY63" fmla="*/ 126297 h 235834"/>
                    <a:gd name="connsiteX64" fmla="*/ 716756 w 1983581"/>
                    <a:gd name="connsiteY64" fmla="*/ 123915 h 235834"/>
                    <a:gd name="connsiteX65" fmla="*/ 731043 w 1983581"/>
                    <a:gd name="connsiteY65" fmla="*/ 114390 h 235834"/>
                    <a:gd name="connsiteX66" fmla="*/ 740568 w 1983581"/>
                    <a:gd name="connsiteY66" fmla="*/ 116772 h 235834"/>
                    <a:gd name="connsiteX67" fmla="*/ 738187 w 1983581"/>
                    <a:gd name="connsiteY67" fmla="*/ 123915 h 235834"/>
                    <a:gd name="connsiteX68" fmla="*/ 735806 w 1983581"/>
                    <a:gd name="connsiteY68" fmla="*/ 133440 h 235834"/>
                    <a:gd name="connsiteX69" fmla="*/ 742950 w 1983581"/>
                    <a:gd name="connsiteY69" fmla="*/ 135822 h 235834"/>
                    <a:gd name="connsiteX70" fmla="*/ 769143 w 1983581"/>
                    <a:gd name="connsiteY70" fmla="*/ 138203 h 235834"/>
                    <a:gd name="connsiteX71" fmla="*/ 771525 w 1983581"/>
                    <a:gd name="connsiteY71" fmla="*/ 145347 h 235834"/>
                    <a:gd name="connsiteX72" fmla="*/ 783431 w 1983581"/>
                    <a:gd name="connsiteY72" fmla="*/ 157253 h 235834"/>
                    <a:gd name="connsiteX73" fmla="*/ 800100 w 1983581"/>
                    <a:gd name="connsiteY73" fmla="*/ 154872 h 235834"/>
                    <a:gd name="connsiteX74" fmla="*/ 807243 w 1983581"/>
                    <a:gd name="connsiteY74" fmla="*/ 152490 h 235834"/>
                    <a:gd name="connsiteX75" fmla="*/ 831056 w 1983581"/>
                    <a:gd name="connsiteY75" fmla="*/ 150109 h 235834"/>
                    <a:gd name="connsiteX76" fmla="*/ 885825 w 1983581"/>
                    <a:gd name="connsiteY76" fmla="*/ 152490 h 235834"/>
                    <a:gd name="connsiteX77" fmla="*/ 902493 w 1983581"/>
                    <a:gd name="connsiteY77" fmla="*/ 150109 h 235834"/>
                    <a:gd name="connsiteX78" fmla="*/ 909637 w 1983581"/>
                    <a:gd name="connsiteY78" fmla="*/ 142965 h 235834"/>
                    <a:gd name="connsiteX79" fmla="*/ 926306 w 1983581"/>
                    <a:gd name="connsiteY79" fmla="*/ 135822 h 235834"/>
                    <a:gd name="connsiteX80" fmla="*/ 945356 w 1983581"/>
                    <a:gd name="connsiteY80" fmla="*/ 138203 h 235834"/>
                    <a:gd name="connsiteX81" fmla="*/ 952500 w 1983581"/>
                    <a:gd name="connsiteY81" fmla="*/ 140584 h 235834"/>
                    <a:gd name="connsiteX82" fmla="*/ 962025 w 1983581"/>
                    <a:gd name="connsiteY82" fmla="*/ 138203 h 235834"/>
                    <a:gd name="connsiteX83" fmla="*/ 1002506 w 1983581"/>
                    <a:gd name="connsiteY83" fmla="*/ 145347 h 235834"/>
                    <a:gd name="connsiteX84" fmla="*/ 1009650 w 1983581"/>
                    <a:gd name="connsiteY84" fmla="*/ 126297 h 235834"/>
                    <a:gd name="connsiteX85" fmla="*/ 1016793 w 1983581"/>
                    <a:gd name="connsiteY85" fmla="*/ 119153 h 235834"/>
                    <a:gd name="connsiteX86" fmla="*/ 1026319 w 1983581"/>
                    <a:gd name="connsiteY86" fmla="*/ 100103 h 235834"/>
                    <a:gd name="connsiteX87" fmla="*/ 1035843 w 1983581"/>
                    <a:gd name="connsiteY87" fmla="*/ 83434 h 235834"/>
                    <a:gd name="connsiteX88" fmla="*/ 1047750 w 1983581"/>
                    <a:gd name="connsiteY88" fmla="*/ 64384 h 235834"/>
                    <a:gd name="connsiteX89" fmla="*/ 1069181 w 1983581"/>
                    <a:gd name="connsiteY89" fmla="*/ 62003 h 235834"/>
                    <a:gd name="connsiteX90" fmla="*/ 1076325 w 1983581"/>
                    <a:gd name="connsiteY90" fmla="*/ 59622 h 235834"/>
                    <a:gd name="connsiteX91" fmla="*/ 1102518 w 1983581"/>
                    <a:gd name="connsiteY91" fmla="*/ 54859 h 235834"/>
                    <a:gd name="connsiteX92" fmla="*/ 1119187 w 1983581"/>
                    <a:gd name="connsiteY92" fmla="*/ 35809 h 235834"/>
                    <a:gd name="connsiteX93" fmla="*/ 1138237 w 1983581"/>
                    <a:gd name="connsiteY93" fmla="*/ 38190 h 235834"/>
                    <a:gd name="connsiteX94" fmla="*/ 1157288 w 1983581"/>
                    <a:gd name="connsiteY94" fmla="*/ 21522 h 235834"/>
                    <a:gd name="connsiteX95" fmla="*/ 1173956 w 1983581"/>
                    <a:gd name="connsiteY95" fmla="*/ 14378 h 235834"/>
                    <a:gd name="connsiteX96" fmla="*/ 1176337 w 1983581"/>
                    <a:gd name="connsiteY96" fmla="*/ 7234 h 235834"/>
                    <a:gd name="connsiteX97" fmla="*/ 1183481 w 1983581"/>
                    <a:gd name="connsiteY97" fmla="*/ 4853 h 235834"/>
                    <a:gd name="connsiteX98" fmla="*/ 1193006 w 1983581"/>
                    <a:gd name="connsiteY98" fmla="*/ 11997 h 235834"/>
                    <a:gd name="connsiteX99" fmla="*/ 1200150 w 1983581"/>
                    <a:gd name="connsiteY99" fmla="*/ 14378 h 235834"/>
                    <a:gd name="connsiteX100" fmla="*/ 1228725 w 1983581"/>
                    <a:gd name="connsiteY100" fmla="*/ 11997 h 235834"/>
                    <a:gd name="connsiteX101" fmla="*/ 1235868 w 1983581"/>
                    <a:gd name="connsiteY101" fmla="*/ 14378 h 235834"/>
                    <a:gd name="connsiteX102" fmla="*/ 1281112 w 1983581"/>
                    <a:gd name="connsiteY102" fmla="*/ 11997 h 235834"/>
                    <a:gd name="connsiteX103" fmla="*/ 1300162 w 1983581"/>
                    <a:gd name="connsiteY103" fmla="*/ 9615 h 235834"/>
                    <a:gd name="connsiteX104" fmla="*/ 1309687 w 1983581"/>
                    <a:gd name="connsiteY104" fmla="*/ 7234 h 235834"/>
                    <a:gd name="connsiteX105" fmla="*/ 1323975 w 1983581"/>
                    <a:gd name="connsiteY105" fmla="*/ 9615 h 235834"/>
                    <a:gd name="connsiteX106" fmla="*/ 1352550 w 1983581"/>
                    <a:gd name="connsiteY106" fmla="*/ 19140 h 235834"/>
                    <a:gd name="connsiteX107" fmla="*/ 1383506 w 1983581"/>
                    <a:gd name="connsiteY107" fmla="*/ 28665 h 235834"/>
                    <a:gd name="connsiteX108" fmla="*/ 1385887 w 1983581"/>
                    <a:gd name="connsiteY108" fmla="*/ 42953 h 235834"/>
                    <a:gd name="connsiteX109" fmla="*/ 1395412 w 1983581"/>
                    <a:gd name="connsiteY109" fmla="*/ 40572 h 235834"/>
                    <a:gd name="connsiteX110" fmla="*/ 1409700 w 1983581"/>
                    <a:gd name="connsiteY110" fmla="*/ 42953 h 235834"/>
                    <a:gd name="connsiteX111" fmla="*/ 1416843 w 1983581"/>
                    <a:gd name="connsiteY111" fmla="*/ 45334 h 235834"/>
                    <a:gd name="connsiteX112" fmla="*/ 1421606 w 1983581"/>
                    <a:gd name="connsiteY112" fmla="*/ 52478 h 235834"/>
                    <a:gd name="connsiteX113" fmla="*/ 1428750 w 1983581"/>
                    <a:gd name="connsiteY113" fmla="*/ 57240 h 235834"/>
                    <a:gd name="connsiteX114" fmla="*/ 1431131 w 1983581"/>
                    <a:gd name="connsiteY114" fmla="*/ 81053 h 235834"/>
                    <a:gd name="connsiteX115" fmla="*/ 1435893 w 1983581"/>
                    <a:gd name="connsiteY115" fmla="*/ 95340 h 235834"/>
                    <a:gd name="connsiteX116" fmla="*/ 1462087 w 1983581"/>
                    <a:gd name="connsiteY116" fmla="*/ 92959 h 235834"/>
                    <a:gd name="connsiteX117" fmla="*/ 1469231 w 1983581"/>
                    <a:gd name="connsiteY117" fmla="*/ 90578 h 235834"/>
                    <a:gd name="connsiteX118" fmla="*/ 1478756 w 1983581"/>
                    <a:gd name="connsiteY118" fmla="*/ 88197 h 235834"/>
                    <a:gd name="connsiteX119" fmla="*/ 1495425 w 1983581"/>
                    <a:gd name="connsiteY119" fmla="*/ 83434 h 235834"/>
                    <a:gd name="connsiteX120" fmla="*/ 1514475 w 1983581"/>
                    <a:gd name="connsiteY120" fmla="*/ 85815 h 235834"/>
                    <a:gd name="connsiteX121" fmla="*/ 1516856 w 1983581"/>
                    <a:gd name="connsiteY121" fmla="*/ 100103 h 235834"/>
                    <a:gd name="connsiteX122" fmla="*/ 1531143 w 1983581"/>
                    <a:gd name="connsiteY122" fmla="*/ 102484 h 235834"/>
                    <a:gd name="connsiteX123" fmla="*/ 1538287 w 1983581"/>
                    <a:gd name="connsiteY123" fmla="*/ 109628 h 235834"/>
                    <a:gd name="connsiteX124" fmla="*/ 1559718 w 1983581"/>
                    <a:gd name="connsiteY124" fmla="*/ 112009 h 235834"/>
                    <a:gd name="connsiteX125" fmla="*/ 1557337 w 1983581"/>
                    <a:gd name="connsiteY125" fmla="*/ 126297 h 235834"/>
                    <a:gd name="connsiteX126" fmla="*/ 1566862 w 1983581"/>
                    <a:gd name="connsiteY126" fmla="*/ 135821 h 235834"/>
                    <a:gd name="connsiteX127" fmla="*/ 1578768 w 1983581"/>
                    <a:gd name="connsiteY127" fmla="*/ 128678 h 235834"/>
                    <a:gd name="connsiteX128" fmla="*/ 1583531 w 1983581"/>
                    <a:gd name="connsiteY128" fmla="*/ 135822 h 235834"/>
                    <a:gd name="connsiteX129" fmla="*/ 1597818 w 1983581"/>
                    <a:gd name="connsiteY129" fmla="*/ 147728 h 235834"/>
                    <a:gd name="connsiteX130" fmla="*/ 1614488 w 1983581"/>
                    <a:gd name="connsiteY130" fmla="*/ 157253 h 235834"/>
                    <a:gd name="connsiteX131" fmla="*/ 1619250 w 1983581"/>
                    <a:gd name="connsiteY131" fmla="*/ 138203 h 235834"/>
                    <a:gd name="connsiteX132" fmla="*/ 1626393 w 1983581"/>
                    <a:gd name="connsiteY132" fmla="*/ 121534 h 235834"/>
                    <a:gd name="connsiteX133" fmla="*/ 1635918 w 1983581"/>
                    <a:gd name="connsiteY133" fmla="*/ 116772 h 235834"/>
                    <a:gd name="connsiteX134" fmla="*/ 1650206 w 1983581"/>
                    <a:gd name="connsiteY134" fmla="*/ 112009 h 235834"/>
                    <a:gd name="connsiteX135" fmla="*/ 1654968 w 1983581"/>
                    <a:gd name="connsiteY135" fmla="*/ 104865 h 235834"/>
                    <a:gd name="connsiteX136" fmla="*/ 1662112 w 1983581"/>
                    <a:gd name="connsiteY136" fmla="*/ 107247 h 235834"/>
                    <a:gd name="connsiteX137" fmla="*/ 1666874 w 1983581"/>
                    <a:gd name="connsiteY137" fmla="*/ 119153 h 235834"/>
                    <a:gd name="connsiteX138" fmla="*/ 1666875 w 1983581"/>
                    <a:gd name="connsiteY138" fmla="*/ 133440 h 235834"/>
                    <a:gd name="connsiteX139" fmla="*/ 1693068 w 1983581"/>
                    <a:gd name="connsiteY139" fmla="*/ 123915 h 235834"/>
                    <a:gd name="connsiteX140" fmla="*/ 1733549 w 1983581"/>
                    <a:gd name="connsiteY140" fmla="*/ 140585 h 235834"/>
                    <a:gd name="connsiteX141" fmla="*/ 1754981 w 1983581"/>
                    <a:gd name="connsiteY141" fmla="*/ 140584 h 235834"/>
                    <a:gd name="connsiteX142" fmla="*/ 1743075 w 1983581"/>
                    <a:gd name="connsiteY142" fmla="*/ 159634 h 235834"/>
                    <a:gd name="connsiteX143" fmla="*/ 1752600 w 1983581"/>
                    <a:gd name="connsiteY143" fmla="*/ 159634 h 235834"/>
                    <a:gd name="connsiteX144" fmla="*/ 1795462 w 1983581"/>
                    <a:gd name="connsiteY144" fmla="*/ 166778 h 235834"/>
                    <a:gd name="connsiteX145" fmla="*/ 1838325 w 1983581"/>
                    <a:gd name="connsiteY145" fmla="*/ 157253 h 235834"/>
                    <a:gd name="connsiteX146" fmla="*/ 1852612 w 1983581"/>
                    <a:gd name="connsiteY146" fmla="*/ 162015 h 235834"/>
                    <a:gd name="connsiteX147" fmla="*/ 1857375 w 1983581"/>
                    <a:gd name="connsiteY147" fmla="*/ 169159 h 235834"/>
                    <a:gd name="connsiteX148" fmla="*/ 1878806 w 1983581"/>
                    <a:gd name="connsiteY148" fmla="*/ 173922 h 235834"/>
                    <a:gd name="connsiteX149" fmla="*/ 1881187 w 1983581"/>
                    <a:gd name="connsiteY149" fmla="*/ 188209 h 235834"/>
                    <a:gd name="connsiteX150" fmla="*/ 1890712 w 1983581"/>
                    <a:gd name="connsiteY150" fmla="*/ 190590 h 235834"/>
                    <a:gd name="connsiteX151" fmla="*/ 1890712 w 1983581"/>
                    <a:gd name="connsiteY151" fmla="*/ 202497 h 235834"/>
                    <a:gd name="connsiteX152" fmla="*/ 1912143 w 1983581"/>
                    <a:gd name="connsiteY152" fmla="*/ 214403 h 235834"/>
                    <a:gd name="connsiteX153" fmla="*/ 1909762 w 1983581"/>
                    <a:gd name="connsiteY153" fmla="*/ 226309 h 235834"/>
                    <a:gd name="connsiteX154" fmla="*/ 1926431 w 1983581"/>
                    <a:gd name="connsiteY154" fmla="*/ 214403 h 235834"/>
                    <a:gd name="connsiteX155" fmla="*/ 1940718 w 1983581"/>
                    <a:gd name="connsiteY155" fmla="*/ 212022 h 235834"/>
                    <a:gd name="connsiteX156" fmla="*/ 1943100 w 1983581"/>
                    <a:gd name="connsiteY156" fmla="*/ 204878 h 235834"/>
                    <a:gd name="connsiteX157" fmla="*/ 1945481 w 1983581"/>
                    <a:gd name="connsiteY157" fmla="*/ 195353 h 235834"/>
                    <a:gd name="connsiteX158" fmla="*/ 1950243 w 1983581"/>
                    <a:gd name="connsiteY158" fmla="*/ 185828 h 235834"/>
                    <a:gd name="connsiteX159" fmla="*/ 1952625 w 1983581"/>
                    <a:gd name="connsiteY159" fmla="*/ 178684 h 235834"/>
                    <a:gd name="connsiteX160" fmla="*/ 1964531 w 1983581"/>
                    <a:gd name="connsiteY160" fmla="*/ 176303 h 235834"/>
                    <a:gd name="connsiteX161" fmla="*/ 1983581 w 1983581"/>
                    <a:gd name="connsiteY161" fmla="*/ 173922 h 235834"/>
                    <a:gd name="connsiteX162" fmla="*/ 1976437 w 1983581"/>
                    <a:gd name="connsiteY162" fmla="*/ 190590 h 235834"/>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81112 w 1983581"/>
                    <a:gd name="connsiteY102" fmla="*/ 14449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83506 w 1983581"/>
                    <a:gd name="connsiteY107" fmla="*/ 31117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19250 w 1983581"/>
                    <a:gd name="connsiteY131" fmla="*/ 140655 h 238286"/>
                    <a:gd name="connsiteX132" fmla="*/ 1626393 w 1983581"/>
                    <a:gd name="connsiteY132" fmla="*/ 123986 h 238286"/>
                    <a:gd name="connsiteX133" fmla="*/ 1635918 w 1983581"/>
                    <a:gd name="connsiteY133" fmla="*/ 119224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33549 w 1983581"/>
                    <a:gd name="connsiteY140" fmla="*/ 143037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57375 w 1983581"/>
                    <a:gd name="connsiteY147" fmla="*/ 171611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83506 w 1983581"/>
                    <a:gd name="connsiteY107" fmla="*/ 31117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19250 w 1983581"/>
                    <a:gd name="connsiteY131" fmla="*/ 140655 h 238286"/>
                    <a:gd name="connsiteX132" fmla="*/ 1626393 w 1983581"/>
                    <a:gd name="connsiteY132" fmla="*/ 123986 h 238286"/>
                    <a:gd name="connsiteX133" fmla="*/ 1635918 w 1983581"/>
                    <a:gd name="connsiteY133" fmla="*/ 119224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33549 w 1983581"/>
                    <a:gd name="connsiteY140" fmla="*/ 143037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57375 w 1983581"/>
                    <a:gd name="connsiteY147" fmla="*/ 171611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19250 w 1983581"/>
                    <a:gd name="connsiteY131" fmla="*/ 140655 h 238286"/>
                    <a:gd name="connsiteX132" fmla="*/ 1626393 w 1983581"/>
                    <a:gd name="connsiteY132" fmla="*/ 123986 h 238286"/>
                    <a:gd name="connsiteX133" fmla="*/ 1635918 w 1983581"/>
                    <a:gd name="connsiteY133" fmla="*/ 119224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33549 w 1983581"/>
                    <a:gd name="connsiteY140" fmla="*/ 143037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57375 w 1983581"/>
                    <a:gd name="connsiteY147" fmla="*/ 171611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19250 w 1983581"/>
                    <a:gd name="connsiteY131" fmla="*/ 140655 h 238286"/>
                    <a:gd name="connsiteX132" fmla="*/ 1626393 w 1983581"/>
                    <a:gd name="connsiteY132" fmla="*/ 123986 h 238286"/>
                    <a:gd name="connsiteX133" fmla="*/ 1635918 w 1983581"/>
                    <a:gd name="connsiteY133" fmla="*/ 119224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33549 w 1983581"/>
                    <a:gd name="connsiteY140" fmla="*/ 143037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19250 w 1983581"/>
                    <a:gd name="connsiteY131" fmla="*/ 140655 h 238286"/>
                    <a:gd name="connsiteX132" fmla="*/ 1626393 w 1983581"/>
                    <a:gd name="connsiteY132" fmla="*/ 123986 h 238286"/>
                    <a:gd name="connsiteX133" fmla="*/ 1635918 w 1983581"/>
                    <a:gd name="connsiteY133" fmla="*/ 119224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19250 w 1983581"/>
                    <a:gd name="connsiteY131" fmla="*/ 140655 h 238286"/>
                    <a:gd name="connsiteX132" fmla="*/ 1626393 w 1983581"/>
                    <a:gd name="connsiteY132" fmla="*/ 123986 h 238286"/>
                    <a:gd name="connsiteX133" fmla="*/ 1635918 w 1983581"/>
                    <a:gd name="connsiteY133" fmla="*/ 121605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21631 w 1983581"/>
                    <a:gd name="connsiteY131" fmla="*/ 140655 h 238286"/>
                    <a:gd name="connsiteX132" fmla="*/ 1626393 w 1983581"/>
                    <a:gd name="connsiteY132" fmla="*/ 123986 h 238286"/>
                    <a:gd name="connsiteX133" fmla="*/ 1635918 w 1983581"/>
                    <a:gd name="connsiteY133" fmla="*/ 121605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3850 w 1983581"/>
                    <a:gd name="connsiteY28" fmla="*/ 123986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21631 w 1983581"/>
                    <a:gd name="connsiteY131" fmla="*/ 140655 h 238286"/>
                    <a:gd name="connsiteX132" fmla="*/ 1626393 w 1983581"/>
                    <a:gd name="connsiteY132" fmla="*/ 123986 h 238286"/>
                    <a:gd name="connsiteX133" fmla="*/ 1643062 w 1983581"/>
                    <a:gd name="connsiteY133" fmla="*/ 121605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45281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21631 w 1983581"/>
                    <a:gd name="connsiteY131" fmla="*/ 140655 h 238286"/>
                    <a:gd name="connsiteX132" fmla="*/ 1626393 w 1983581"/>
                    <a:gd name="connsiteY132" fmla="*/ 123986 h 238286"/>
                    <a:gd name="connsiteX133" fmla="*/ 1643062 w 1983581"/>
                    <a:gd name="connsiteY133" fmla="*/ 121605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8618 w 1983581"/>
                    <a:gd name="connsiteY33" fmla="*/ 166849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21631 w 1983581"/>
                    <a:gd name="connsiteY131" fmla="*/ 140655 h 238286"/>
                    <a:gd name="connsiteX132" fmla="*/ 1626393 w 1983581"/>
                    <a:gd name="connsiteY132" fmla="*/ 123986 h 238286"/>
                    <a:gd name="connsiteX133" fmla="*/ 1643062 w 1983581"/>
                    <a:gd name="connsiteY133" fmla="*/ 121605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0050 w 1983581"/>
                    <a:gd name="connsiteY36" fmla="*/ 185899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21631 w 1983581"/>
                    <a:gd name="connsiteY131" fmla="*/ 140655 h 238286"/>
                    <a:gd name="connsiteX132" fmla="*/ 1626393 w 1983581"/>
                    <a:gd name="connsiteY132" fmla="*/ 123986 h 238286"/>
                    <a:gd name="connsiteX133" fmla="*/ 1643062 w 1983581"/>
                    <a:gd name="connsiteY133" fmla="*/ 121605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45293 w 1983581"/>
                    <a:gd name="connsiteY39" fmla="*/ 221617 h 238286"/>
                    <a:gd name="connsiteX40" fmla="*/ 452437 w 1983581"/>
                    <a:gd name="connsiteY40" fmla="*/ 219236 h 238286"/>
                    <a:gd name="connsiteX41" fmla="*/ 461962 w 1983581"/>
                    <a:gd name="connsiteY41" fmla="*/ 204949 h 238286"/>
                    <a:gd name="connsiteX42" fmla="*/ 464343 w 1983581"/>
                    <a:gd name="connsiteY42" fmla="*/ 197805 h 238286"/>
                    <a:gd name="connsiteX43" fmla="*/ 473868 w 1983581"/>
                    <a:gd name="connsiteY43" fmla="*/ 195424 h 238286"/>
                    <a:gd name="connsiteX44" fmla="*/ 481012 w 1983581"/>
                    <a:gd name="connsiteY44" fmla="*/ 190661 h 238286"/>
                    <a:gd name="connsiteX45" fmla="*/ 483393 w 1983581"/>
                    <a:gd name="connsiteY45" fmla="*/ 183517 h 238286"/>
                    <a:gd name="connsiteX46" fmla="*/ 492918 w 1983581"/>
                    <a:gd name="connsiteY46" fmla="*/ 197805 h 238286"/>
                    <a:gd name="connsiteX47" fmla="*/ 502443 w 1983581"/>
                    <a:gd name="connsiteY47" fmla="*/ 221617 h 238286"/>
                    <a:gd name="connsiteX48" fmla="*/ 509587 w 1983581"/>
                    <a:gd name="connsiteY48" fmla="*/ 226380 h 238286"/>
                    <a:gd name="connsiteX49" fmla="*/ 514350 w 1983581"/>
                    <a:gd name="connsiteY49" fmla="*/ 233524 h 238286"/>
                    <a:gd name="connsiteX50" fmla="*/ 528637 w 1983581"/>
                    <a:gd name="connsiteY50" fmla="*/ 238286 h 238286"/>
                    <a:gd name="connsiteX51" fmla="*/ 569118 w 1983581"/>
                    <a:gd name="connsiteY51" fmla="*/ 231142 h 238286"/>
                    <a:gd name="connsiteX52" fmla="*/ 576262 w 1983581"/>
                    <a:gd name="connsiteY52" fmla="*/ 223999 h 238286"/>
                    <a:gd name="connsiteX53" fmla="*/ 585787 w 1983581"/>
                    <a:gd name="connsiteY53" fmla="*/ 212092 h 238286"/>
                    <a:gd name="connsiteX54" fmla="*/ 588168 w 1983581"/>
                    <a:gd name="connsiteY54" fmla="*/ 204949 h 238286"/>
                    <a:gd name="connsiteX55" fmla="*/ 592931 w 1983581"/>
                    <a:gd name="connsiteY55" fmla="*/ 197805 h 238286"/>
                    <a:gd name="connsiteX56" fmla="*/ 602456 w 1983581"/>
                    <a:gd name="connsiteY56" fmla="*/ 181136 h 238286"/>
                    <a:gd name="connsiteX57" fmla="*/ 614362 w 1983581"/>
                    <a:gd name="connsiteY57" fmla="*/ 169230 h 238286"/>
                    <a:gd name="connsiteX58" fmla="*/ 623887 w 1983581"/>
                    <a:gd name="connsiteY58" fmla="*/ 154942 h 238286"/>
                    <a:gd name="connsiteX59" fmla="*/ 635793 w 1983581"/>
                    <a:gd name="connsiteY59" fmla="*/ 143036 h 238286"/>
                    <a:gd name="connsiteX60" fmla="*/ 673893 w 1983581"/>
                    <a:gd name="connsiteY60" fmla="*/ 140655 h 238286"/>
                    <a:gd name="connsiteX61" fmla="*/ 688181 w 1983581"/>
                    <a:gd name="connsiteY61" fmla="*/ 135892 h 238286"/>
                    <a:gd name="connsiteX62" fmla="*/ 695325 w 1983581"/>
                    <a:gd name="connsiteY62" fmla="*/ 131130 h 238286"/>
                    <a:gd name="connsiteX63" fmla="*/ 709612 w 1983581"/>
                    <a:gd name="connsiteY63" fmla="*/ 128749 h 238286"/>
                    <a:gd name="connsiteX64" fmla="*/ 716756 w 1983581"/>
                    <a:gd name="connsiteY64" fmla="*/ 126367 h 238286"/>
                    <a:gd name="connsiteX65" fmla="*/ 731043 w 1983581"/>
                    <a:gd name="connsiteY65" fmla="*/ 116842 h 238286"/>
                    <a:gd name="connsiteX66" fmla="*/ 740568 w 1983581"/>
                    <a:gd name="connsiteY66" fmla="*/ 119224 h 238286"/>
                    <a:gd name="connsiteX67" fmla="*/ 738187 w 1983581"/>
                    <a:gd name="connsiteY67" fmla="*/ 126367 h 238286"/>
                    <a:gd name="connsiteX68" fmla="*/ 735806 w 1983581"/>
                    <a:gd name="connsiteY68" fmla="*/ 135892 h 238286"/>
                    <a:gd name="connsiteX69" fmla="*/ 742950 w 1983581"/>
                    <a:gd name="connsiteY69" fmla="*/ 138274 h 238286"/>
                    <a:gd name="connsiteX70" fmla="*/ 769143 w 1983581"/>
                    <a:gd name="connsiteY70" fmla="*/ 140655 h 238286"/>
                    <a:gd name="connsiteX71" fmla="*/ 771525 w 1983581"/>
                    <a:gd name="connsiteY71" fmla="*/ 147799 h 238286"/>
                    <a:gd name="connsiteX72" fmla="*/ 783431 w 1983581"/>
                    <a:gd name="connsiteY72" fmla="*/ 159705 h 238286"/>
                    <a:gd name="connsiteX73" fmla="*/ 800100 w 1983581"/>
                    <a:gd name="connsiteY73" fmla="*/ 157324 h 238286"/>
                    <a:gd name="connsiteX74" fmla="*/ 807243 w 1983581"/>
                    <a:gd name="connsiteY74" fmla="*/ 154942 h 238286"/>
                    <a:gd name="connsiteX75" fmla="*/ 831056 w 1983581"/>
                    <a:gd name="connsiteY75" fmla="*/ 152561 h 238286"/>
                    <a:gd name="connsiteX76" fmla="*/ 885825 w 1983581"/>
                    <a:gd name="connsiteY76" fmla="*/ 154942 h 238286"/>
                    <a:gd name="connsiteX77" fmla="*/ 902493 w 1983581"/>
                    <a:gd name="connsiteY77" fmla="*/ 152561 h 238286"/>
                    <a:gd name="connsiteX78" fmla="*/ 909637 w 1983581"/>
                    <a:gd name="connsiteY78" fmla="*/ 145417 h 238286"/>
                    <a:gd name="connsiteX79" fmla="*/ 926306 w 1983581"/>
                    <a:gd name="connsiteY79" fmla="*/ 138274 h 238286"/>
                    <a:gd name="connsiteX80" fmla="*/ 945356 w 1983581"/>
                    <a:gd name="connsiteY80" fmla="*/ 140655 h 238286"/>
                    <a:gd name="connsiteX81" fmla="*/ 952500 w 1983581"/>
                    <a:gd name="connsiteY81" fmla="*/ 143036 h 238286"/>
                    <a:gd name="connsiteX82" fmla="*/ 962025 w 1983581"/>
                    <a:gd name="connsiteY82" fmla="*/ 140655 h 238286"/>
                    <a:gd name="connsiteX83" fmla="*/ 1002506 w 1983581"/>
                    <a:gd name="connsiteY83" fmla="*/ 147799 h 238286"/>
                    <a:gd name="connsiteX84" fmla="*/ 1009650 w 1983581"/>
                    <a:gd name="connsiteY84" fmla="*/ 128749 h 238286"/>
                    <a:gd name="connsiteX85" fmla="*/ 1016793 w 1983581"/>
                    <a:gd name="connsiteY85" fmla="*/ 121605 h 238286"/>
                    <a:gd name="connsiteX86" fmla="*/ 1026319 w 1983581"/>
                    <a:gd name="connsiteY86" fmla="*/ 102555 h 238286"/>
                    <a:gd name="connsiteX87" fmla="*/ 1035843 w 1983581"/>
                    <a:gd name="connsiteY87" fmla="*/ 85886 h 238286"/>
                    <a:gd name="connsiteX88" fmla="*/ 1047750 w 1983581"/>
                    <a:gd name="connsiteY88" fmla="*/ 66836 h 238286"/>
                    <a:gd name="connsiteX89" fmla="*/ 1069181 w 1983581"/>
                    <a:gd name="connsiteY89" fmla="*/ 64455 h 238286"/>
                    <a:gd name="connsiteX90" fmla="*/ 1076325 w 1983581"/>
                    <a:gd name="connsiteY90" fmla="*/ 62074 h 238286"/>
                    <a:gd name="connsiteX91" fmla="*/ 1102518 w 1983581"/>
                    <a:gd name="connsiteY91" fmla="*/ 57311 h 238286"/>
                    <a:gd name="connsiteX92" fmla="*/ 1119187 w 1983581"/>
                    <a:gd name="connsiteY92" fmla="*/ 38261 h 238286"/>
                    <a:gd name="connsiteX93" fmla="*/ 1138237 w 1983581"/>
                    <a:gd name="connsiteY93" fmla="*/ 40642 h 238286"/>
                    <a:gd name="connsiteX94" fmla="*/ 1157288 w 1983581"/>
                    <a:gd name="connsiteY94" fmla="*/ 23974 h 238286"/>
                    <a:gd name="connsiteX95" fmla="*/ 1173956 w 1983581"/>
                    <a:gd name="connsiteY95" fmla="*/ 16830 h 238286"/>
                    <a:gd name="connsiteX96" fmla="*/ 1176337 w 1983581"/>
                    <a:gd name="connsiteY96" fmla="*/ 9686 h 238286"/>
                    <a:gd name="connsiteX97" fmla="*/ 1181100 w 1983581"/>
                    <a:gd name="connsiteY97" fmla="*/ 2543 h 238286"/>
                    <a:gd name="connsiteX98" fmla="*/ 1193006 w 1983581"/>
                    <a:gd name="connsiteY98" fmla="*/ 14449 h 238286"/>
                    <a:gd name="connsiteX99" fmla="*/ 1200150 w 1983581"/>
                    <a:gd name="connsiteY99" fmla="*/ 16830 h 238286"/>
                    <a:gd name="connsiteX100" fmla="*/ 1228725 w 1983581"/>
                    <a:gd name="connsiteY100" fmla="*/ 14449 h 238286"/>
                    <a:gd name="connsiteX101" fmla="*/ 1235868 w 1983581"/>
                    <a:gd name="connsiteY101" fmla="*/ 16830 h 238286"/>
                    <a:gd name="connsiteX102" fmla="*/ 1273969 w 1983581"/>
                    <a:gd name="connsiteY102" fmla="*/ 21593 h 238286"/>
                    <a:gd name="connsiteX103" fmla="*/ 1300162 w 1983581"/>
                    <a:gd name="connsiteY103" fmla="*/ 12067 h 238286"/>
                    <a:gd name="connsiteX104" fmla="*/ 1309687 w 1983581"/>
                    <a:gd name="connsiteY104" fmla="*/ 9686 h 238286"/>
                    <a:gd name="connsiteX105" fmla="*/ 1323975 w 1983581"/>
                    <a:gd name="connsiteY105" fmla="*/ 12067 h 238286"/>
                    <a:gd name="connsiteX106" fmla="*/ 1352550 w 1983581"/>
                    <a:gd name="connsiteY106" fmla="*/ 21592 h 238286"/>
                    <a:gd name="connsiteX107" fmla="*/ 1371600 w 1983581"/>
                    <a:gd name="connsiteY107" fmla="*/ 33499 h 238286"/>
                    <a:gd name="connsiteX108" fmla="*/ 1385887 w 1983581"/>
                    <a:gd name="connsiteY108" fmla="*/ 45405 h 238286"/>
                    <a:gd name="connsiteX109" fmla="*/ 1395412 w 1983581"/>
                    <a:gd name="connsiteY109" fmla="*/ 43024 h 238286"/>
                    <a:gd name="connsiteX110" fmla="*/ 1409700 w 1983581"/>
                    <a:gd name="connsiteY110" fmla="*/ 45405 h 238286"/>
                    <a:gd name="connsiteX111" fmla="*/ 1416843 w 1983581"/>
                    <a:gd name="connsiteY111" fmla="*/ 47786 h 238286"/>
                    <a:gd name="connsiteX112" fmla="*/ 1421606 w 1983581"/>
                    <a:gd name="connsiteY112" fmla="*/ 54930 h 238286"/>
                    <a:gd name="connsiteX113" fmla="*/ 1428750 w 1983581"/>
                    <a:gd name="connsiteY113" fmla="*/ 59692 h 238286"/>
                    <a:gd name="connsiteX114" fmla="*/ 1431131 w 1983581"/>
                    <a:gd name="connsiteY114" fmla="*/ 83505 h 238286"/>
                    <a:gd name="connsiteX115" fmla="*/ 1435893 w 1983581"/>
                    <a:gd name="connsiteY115" fmla="*/ 97792 h 238286"/>
                    <a:gd name="connsiteX116" fmla="*/ 1462087 w 1983581"/>
                    <a:gd name="connsiteY116" fmla="*/ 95411 h 238286"/>
                    <a:gd name="connsiteX117" fmla="*/ 1469231 w 1983581"/>
                    <a:gd name="connsiteY117" fmla="*/ 93030 h 238286"/>
                    <a:gd name="connsiteX118" fmla="*/ 1478756 w 1983581"/>
                    <a:gd name="connsiteY118" fmla="*/ 90649 h 238286"/>
                    <a:gd name="connsiteX119" fmla="*/ 1495425 w 1983581"/>
                    <a:gd name="connsiteY119" fmla="*/ 85886 h 238286"/>
                    <a:gd name="connsiteX120" fmla="*/ 1514475 w 1983581"/>
                    <a:gd name="connsiteY120" fmla="*/ 88267 h 238286"/>
                    <a:gd name="connsiteX121" fmla="*/ 1516856 w 1983581"/>
                    <a:gd name="connsiteY121" fmla="*/ 102555 h 238286"/>
                    <a:gd name="connsiteX122" fmla="*/ 1531143 w 1983581"/>
                    <a:gd name="connsiteY122" fmla="*/ 104936 h 238286"/>
                    <a:gd name="connsiteX123" fmla="*/ 1538287 w 1983581"/>
                    <a:gd name="connsiteY123" fmla="*/ 112080 h 238286"/>
                    <a:gd name="connsiteX124" fmla="*/ 1559718 w 1983581"/>
                    <a:gd name="connsiteY124" fmla="*/ 114461 h 238286"/>
                    <a:gd name="connsiteX125" fmla="*/ 1557337 w 1983581"/>
                    <a:gd name="connsiteY125" fmla="*/ 128749 h 238286"/>
                    <a:gd name="connsiteX126" fmla="*/ 1566862 w 1983581"/>
                    <a:gd name="connsiteY126" fmla="*/ 138273 h 238286"/>
                    <a:gd name="connsiteX127" fmla="*/ 1578768 w 1983581"/>
                    <a:gd name="connsiteY127" fmla="*/ 131130 h 238286"/>
                    <a:gd name="connsiteX128" fmla="*/ 1583531 w 1983581"/>
                    <a:gd name="connsiteY128" fmla="*/ 138274 h 238286"/>
                    <a:gd name="connsiteX129" fmla="*/ 1597818 w 1983581"/>
                    <a:gd name="connsiteY129" fmla="*/ 150180 h 238286"/>
                    <a:gd name="connsiteX130" fmla="*/ 1614488 w 1983581"/>
                    <a:gd name="connsiteY130" fmla="*/ 159705 h 238286"/>
                    <a:gd name="connsiteX131" fmla="*/ 1621631 w 1983581"/>
                    <a:gd name="connsiteY131" fmla="*/ 140655 h 238286"/>
                    <a:gd name="connsiteX132" fmla="*/ 1626393 w 1983581"/>
                    <a:gd name="connsiteY132" fmla="*/ 123986 h 238286"/>
                    <a:gd name="connsiteX133" fmla="*/ 1643062 w 1983581"/>
                    <a:gd name="connsiteY133" fmla="*/ 121605 h 238286"/>
                    <a:gd name="connsiteX134" fmla="*/ 1650206 w 1983581"/>
                    <a:gd name="connsiteY134" fmla="*/ 114461 h 238286"/>
                    <a:gd name="connsiteX135" fmla="*/ 1654968 w 1983581"/>
                    <a:gd name="connsiteY135" fmla="*/ 107317 h 238286"/>
                    <a:gd name="connsiteX136" fmla="*/ 1662112 w 1983581"/>
                    <a:gd name="connsiteY136" fmla="*/ 109699 h 238286"/>
                    <a:gd name="connsiteX137" fmla="*/ 1666874 w 1983581"/>
                    <a:gd name="connsiteY137" fmla="*/ 121605 h 238286"/>
                    <a:gd name="connsiteX138" fmla="*/ 1666875 w 1983581"/>
                    <a:gd name="connsiteY138" fmla="*/ 135892 h 238286"/>
                    <a:gd name="connsiteX139" fmla="*/ 1693068 w 1983581"/>
                    <a:gd name="connsiteY139" fmla="*/ 126367 h 238286"/>
                    <a:gd name="connsiteX140" fmla="*/ 1719261 w 1983581"/>
                    <a:gd name="connsiteY140" fmla="*/ 147799 h 238286"/>
                    <a:gd name="connsiteX141" fmla="*/ 1754981 w 1983581"/>
                    <a:gd name="connsiteY141" fmla="*/ 143036 h 238286"/>
                    <a:gd name="connsiteX142" fmla="*/ 1743075 w 1983581"/>
                    <a:gd name="connsiteY142" fmla="*/ 162086 h 238286"/>
                    <a:gd name="connsiteX143" fmla="*/ 1752600 w 1983581"/>
                    <a:gd name="connsiteY143" fmla="*/ 162086 h 238286"/>
                    <a:gd name="connsiteX144" fmla="*/ 1795462 w 1983581"/>
                    <a:gd name="connsiteY144" fmla="*/ 169230 h 238286"/>
                    <a:gd name="connsiteX145" fmla="*/ 1838325 w 1983581"/>
                    <a:gd name="connsiteY145" fmla="*/ 159705 h 238286"/>
                    <a:gd name="connsiteX146" fmla="*/ 1852612 w 1983581"/>
                    <a:gd name="connsiteY146" fmla="*/ 164467 h 238286"/>
                    <a:gd name="connsiteX147" fmla="*/ 1862138 w 1983581"/>
                    <a:gd name="connsiteY147" fmla="*/ 181136 h 238286"/>
                    <a:gd name="connsiteX148" fmla="*/ 1878806 w 1983581"/>
                    <a:gd name="connsiteY148" fmla="*/ 176374 h 238286"/>
                    <a:gd name="connsiteX149" fmla="*/ 1881187 w 1983581"/>
                    <a:gd name="connsiteY149" fmla="*/ 190661 h 238286"/>
                    <a:gd name="connsiteX150" fmla="*/ 1890712 w 1983581"/>
                    <a:gd name="connsiteY150" fmla="*/ 193042 h 238286"/>
                    <a:gd name="connsiteX151" fmla="*/ 1890712 w 1983581"/>
                    <a:gd name="connsiteY151" fmla="*/ 204949 h 238286"/>
                    <a:gd name="connsiteX152" fmla="*/ 1912143 w 1983581"/>
                    <a:gd name="connsiteY152" fmla="*/ 216855 h 238286"/>
                    <a:gd name="connsiteX153" fmla="*/ 1909762 w 1983581"/>
                    <a:gd name="connsiteY153" fmla="*/ 228761 h 238286"/>
                    <a:gd name="connsiteX154" fmla="*/ 1926431 w 1983581"/>
                    <a:gd name="connsiteY154" fmla="*/ 216855 h 238286"/>
                    <a:gd name="connsiteX155" fmla="*/ 1940718 w 1983581"/>
                    <a:gd name="connsiteY155" fmla="*/ 214474 h 238286"/>
                    <a:gd name="connsiteX156" fmla="*/ 1943100 w 1983581"/>
                    <a:gd name="connsiteY156" fmla="*/ 207330 h 238286"/>
                    <a:gd name="connsiteX157" fmla="*/ 1945481 w 1983581"/>
                    <a:gd name="connsiteY157" fmla="*/ 197805 h 238286"/>
                    <a:gd name="connsiteX158" fmla="*/ 1950243 w 1983581"/>
                    <a:gd name="connsiteY158" fmla="*/ 188280 h 238286"/>
                    <a:gd name="connsiteX159" fmla="*/ 1952625 w 1983581"/>
                    <a:gd name="connsiteY159" fmla="*/ 181136 h 238286"/>
                    <a:gd name="connsiteX160" fmla="*/ 1964531 w 1983581"/>
                    <a:gd name="connsiteY160" fmla="*/ 178755 h 238286"/>
                    <a:gd name="connsiteX161" fmla="*/ 1983581 w 1983581"/>
                    <a:gd name="connsiteY161" fmla="*/ 176374 h 238286"/>
                    <a:gd name="connsiteX162" fmla="*/ 1976437 w 1983581"/>
                    <a:gd name="connsiteY162"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492918 w 1983581"/>
                    <a:gd name="connsiteY47" fmla="*/ 197805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5825 w 1983581"/>
                    <a:gd name="connsiteY77" fmla="*/ 154942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21605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502443 w 1983581"/>
                    <a:gd name="connsiteY47" fmla="*/ 193042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5825 w 1983581"/>
                    <a:gd name="connsiteY77" fmla="*/ 154942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28749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14462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502443 w 1983581"/>
                    <a:gd name="connsiteY47" fmla="*/ 193042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5825 w 1983581"/>
                    <a:gd name="connsiteY77" fmla="*/ 154942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38274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14462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502443 w 1983581"/>
                    <a:gd name="connsiteY47" fmla="*/ 193042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5825 w 1983581"/>
                    <a:gd name="connsiteY77" fmla="*/ 154942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80975 w 1983581"/>
                    <a:gd name="connsiteY17" fmla="*/ 128749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38274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14462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502443 w 1983581"/>
                    <a:gd name="connsiteY47" fmla="*/ 193042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3444 w 1983581"/>
                    <a:gd name="connsiteY77" fmla="*/ 138273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71450 w 1983581"/>
                    <a:gd name="connsiteY17" fmla="*/ 140656 h 238286"/>
                    <a:gd name="connsiteX18" fmla="*/ 183356 w 1983581"/>
                    <a:gd name="connsiteY18" fmla="*/ 138274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38274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14462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502443 w 1983581"/>
                    <a:gd name="connsiteY47" fmla="*/ 193042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3444 w 1983581"/>
                    <a:gd name="connsiteY77" fmla="*/ 138273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3831 w 1983581"/>
                    <a:gd name="connsiteY16" fmla="*/ 123986 h 238286"/>
                    <a:gd name="connsiteX17" fmla="*/ 171450 w 1983581"/>
                    <a:gd name="connsiteY17" fmla="*/ 140656 h 238286"/>
                    <a:gd name="connsiteX18" fmla="*/ 195262 w 1983581"/>
                    <a:gd name="connsiteY18" fmla="*/ 143036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38274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14462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502443 w 1983581"/>
                    <a:gd name="connsiteY47" fmla="*/ 193042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3444 w 1983581"/>
                    <a:gd name="connsiteY77" fmla="*/ 138273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 name="connsiteX0" fmla="*/ 0 w 1983581"/>
                    <a:gd name="connsiteY0" fmla="*/ 176374 h 238286"/>
                    <a:gd name="connsiteX1" fmla="*/ 0 w 1983581"/>
                    <a:gd name="connsiteY1" fmla="*/ 176374 h 238286"/>
                    <a:gd name="connsiteX2" fmla="*/ 26193 w 1983581"/>
                    <a:gd name="connsiteY2" fmla="*/ 164467 h 238286"/>
                    <a:gd name="connsiteX3" fmla="*/ 33337 w 1983581"/>
                    <a:gd name="connsiteY3" fmla="*/ 171611 h 238286"/>
                    <a:gd name="connsiteX4" fmla="*/ 40481 w 1983581"/>
                    <a:gd name="connsiteY4" fmla="*/ 169230 h 238286"/>
                    <a:gd name="connsiteX5" fmla="*/ 47625 w 1983581"/>
                    <a:gd name="connsiteY5" fmla="*/ 164467 h 238286"/>
                    <a:gd name="connsiteX6" fmla="*/ 54768 w 1983581"/>
                    <a:gd name="connsiteY6" fmla="*/ 166849 h 238286"/>
                    <a:gd name="connsiteX7" fmla="*/ 64293 w 1983581"/>
                    <a:gd name="connsiteY7" fmla="*/ 169230 h 238286"/>
                    <a:gd name="connsiteX8" fmla="*/ 85725 w 1983581"/>
                    <a:gd name="connsiteY8" fmla="*/ 159705 h 238286"/>
                    <a:gd name="connsiteX9" fmla="*/ 92868 w 1983581"/>
                    <a:gd name="connsiteY9" fmla="*/ 154942 h 238286"/>
                    <a:gd name="connsiteX10" fmla="*/ 107156 w 1983581"/>
                    <a:gd name="connsiteY10" fmla="*/ 150180 h 238286"/>
                    <a:gd name="connsiteX11" fmla="*/ 111918 w 1983581"/>
                    <a:gd name="connsiteY11" fmla="*/ 143036 h 238286"/>
                    <a:gd name="connsiteX12" fmla="*/ 119062 w 1983581"/>
                    <a:gd name="connsiteY12" fmla="*/ 138274 h 238286"/>
                    <a:gd name="connsiteX13" fmla="*/ 121443 w 1983581"/>
                    <a:gd name="connsiteY13" fmla="*/ 131130 h 238286"/>
                    <a:gd name="connsiteX14" fmla="*/ 133350 w 1983581"/>
                    <a:gd name="connsiteY14" fmla="*/ 119224 h 238286"/>
                    <a:gd name="connsiteX15" fmla="*/ 152400 w 1983581"/>
                    <a:gd name="connsiteY15" fmla="*/ 121605 h 238286"/>
                    <a:gd name="connsiteX16" fmla="*/ 171450 w 1983581"/>
                    <a:gd name="connsiteY16" fmla="*/ 138274 h 238286"/>
                    <a:gd name="connsiteX17" fmla="*/ 171450 w 1983581"/>
                    <a:gd name="connsiteY17" fmla="*/ 140656 h 238286"/>
                    <a:gd name="connsiteX18" fmla="*/ 195262 w 1983581"/>
                    <a:gd name="connsiteY18" fmla="*/ 143036 h 238286"/>
                    <a:gd name="connsiteX19" fmla="*/ 192881 w 1983581"/>
                    <a:gd name="connsiteY19" fmla="*/ 123986 h 238286"/>
                    <a:gd name="connsiteX20" fmla="*/ 207168 w 1983581"/>
                    <a:gd name="connsiteY20" fmla="*/ 128749 h 238286"/>
                    <a:gd name="connsiteX21" fmla="*/ 214312 w 1983581"/>
                    <a:gd name="connsiteY21" fmla="*/ 131130 h 238286"/>
                    <a:gd name="connsiteX22" fmla="*/ 240506 w 1983581"/>
                    <a:gd name="connsiteY22" fmla="*/ 138274 h 238286"/>
                    <a:gd name="connsiteX23" fmla="*/ 242887 w 1983581"/>
                    <a:gd name="connsiteY23" fmla="*/ 107317 h 238286"/>
                    <a:gd name="connsiteX24" fmla="*/ 247650 w 1983581"/>
                    <a:gd name="connsiteY24" fmla="*/ 121605 h 238286"/>
                    <a:gd name="connsiteX25" fmla="*/ 261937 w 1983581"/>
                    <a:gd name="connsiteY25" fmla="*/ 126367 h 238286"/>
                    <a:gd name="connsiteX26" fmla="*/ 276225 w 1983581"/>
                    <a:gd name="connsiteY26" fmla="*/ 123986 h 238286"/>
                    <a:gd name="connsiteX27" fmla="*/ 283368 w 1983581"/>
                    <a:gd name="connsiteY27" fmla="*/ 114462 h 238286"/>
                    <a:gd name="connsiteX28" fmla="*/ 328613 w 1983581"/>
                    <a:gd name="connsiteY28" fmla="*/ 116842 h 238286"/>
                    <a:gd name="connsiteX29" fmla="*/ 330993 w 1983581"/>
                    <a:gd name="connsiteY29" fmla="*/ 138274 h 238286"/>
                    <a:gd name="connsiteX30" fmla="*/ 333375 w 1983581"/>
                    <a:gd name="connsiteY30" fmla="*/ 145417 h 238286"/>
                    <a:gd name="connsiteX31" fmla="*/ 354806 w 1983581"/>
                    <a:gd name="connsiteY31" fmla="*/ 159705 h 238286"/>
                    <a:gd name="connsiteX32" fmla="*/ 371475 w 1983581"/>
                    <a:gd name="connsiteY32" fmla="*/ 164467 h 238286"/>
                    <a:gd name="connsiteX33" fmla="*/ 373856 w 1983581"/>
                    <a:gd name="connsiteY33" fmla="*/ 178756 h 238286"/>
                    <a:gd name="connsiteX34" fmla="*/ 395287 w 1983581"/>
                    <a:gd name="connsiteY34" fmla="*/ 169230 h 238286"/>
                    <a:gd name="connsiteX35" fmla="*/ 397668 w 1983581"/>
                    <a:gd name="connsiteY35" fmla="*/ 178755 h 238286"/>
                    <a:gd name="connsiteX36" fmla="*/ 409575 w 1983581"/>
                    <a:gd name="connsiteY36" fmla="*/ 176374 h 238286"/>
                    <a:gd name="connsiteX37" fmla="*/ 416718 w 1983581"/>
                    <a:gd name="connsiteY37" fmla="*/ 204949 h 238286"/>
                    <a:gd name="connsiteX38" fmla="*/ 421481 w 1983581"/>
                    <a:gd name="connsiteY38" fmla="*/ 212092 h 238286"/>
                    <a:gd name="connsiteX39" fmla="*/ 428625 w 1983581"/>
                    <a:gd name="connsiteY39" fmla="*/ 207330 h 238286"/>
                    <a:gd name="connsiteX40" fmla="*/ 445293 w 1983581"/>
                    <a:gd name="connsiteY40" fmla="*/ 221617 h 238286"/>
                    <a:gd name="connsiteX41" fmla="*/ 452437 w 1983581"/>
                    <a:gd name="connsiteY41" fmla="*/ 219236 h 238286"/>
                    <a:gd name="connsiteX42" fmla="*/ 461962 w 1983581"/>
                    <a:gd name="connsiteY42" fmla="*/ 204949 h 238286"/>
                    <a:gd name="connsiteX43" fmla="*/ 464343 w 1983581"/>
                    <a:gd name="connsiteY43" fmla="*/ 197805 h 238286"/>
                    <a:gd name="connsiteX44" fmla="*/ 473868 w 1983581"/>
                    <a:gd name="connsiteY44" fmla="*/ 195424 h 238286"/>
                    <a:gd name="connsiteX45" fmla="*/ 481012 w 1983581"/>
                    <a:gd name="connsiteY45" fmla="*/ 190661 h 238286"/>
                    <a:gd name="connsiteX46" fmla="*/ 483393 w 1983581"/>
                    <a:gd name="connsiteY46" fmla="*/ 183517 h 238286"/>
                    <a:gd name="connsiteX47" fmla="*/ 502443 w 1983581"/>
                    <a:gd name="connsiteY47" fmla="*/ 193042 h 238286"/>
                    <a:gd name="connsiteX48" fmla="*/ 502443 w 1983581"/>
                    <a:gd name="connsiteY48" fmla="*/ 221617 h 238286"/>
                    <a:gd name="connsiteX49" fmla="*/ 509587 w 1983581"/>
                    <a:gd name="connsiteY49" fmla="*/ 226380 h 238286"/>
                    <a:gd name="connsiteX50" fmla="*/ 514350 w 1983581"/>
                    <a:gd name="connsiteY50" fmla="*/ 233524 h 238286"/>
                    <a:gd name="connsiteX51" fmla="*/ 528637 w 1983581"/>
                    <a:gd name="connsiteY51" fmla="*/ 238286 h 238286"/>
                    <a:gd name="connsiteX52" fmla="*/ 569118 w 1983581"/>
                    <a:gd name="connsiteY52" fmla="*/ 231142 h 238286"/>
                    <a:gd name="connsiteX53" fmla="*/ 576262 w 1983581"/>
                    <a:gd name="connsiteY53" fmla="*/ 223999 h 238286"/>
                    <a:gd name="connsiteX54" fmla="*/ 585787 w 1983581"/>
                    <a:gd name="connsiteY54" fmla="*/ 212092 h 238286"/>
                    <a:gd name="connsiteX55" fmla="*/ 588168 w 1983581"/>
                    <a:gd name="connsiteY55" fmla="*/ 204949 h 238286"/>
                    <a:gd name="connsiteX56" fmla="*/ 592931 w 1983581"/>
                    <a:gd name="connsiteY56" fmla="*/ 197805 h 238286"/>
                    <a:gd name="connsiteX57" fmla="*/ 602456 w 1983581"/>
                    <a:gd name="connsiteY57" fmla="*/ 181136 h 238286"/>
                    <a:gd name="connsiteX58" fmla="*/ 614362 w 1983581"/>
                    <a:gd name="connsiteY58" fmla="*/ 169230 h 238286"/>
                    <a:gd name="connsiteX59" fmla="*/ 623887 w 1983581"/>
                    <a:gd name="connsiteY59" fmla="*/ 154942 h 238286"/>
                    <a:gd name="connsiteX60" fmla="*/ 635793 w 1983581"/>
                    <a:gd name="connsiteY60" fmla="*/ 143036 h 238286"/>
                    <a:gd name="connsiteX61" fmla="*/ 673893 w 1983581"/>
                    <a:gd name="connsiteY61" fmla="*/ 140655 h 238286"/>
                    <a:gd name="connsiteX62" fmla="*/ 688181 w 1983581"/>
                    <a:gd name="connsiteY62" fmla="*/ 135892 h 238286"/>
                    <a:gd name="connsiteX63" fmla="*/ 695325 w 1983581"/>
                    <a:gd name="connsiteY63" fmla="*/ 131130 h 238286"/>
                    <a:gd name="connsiteX64" fmla="*/ 709612 w 1983581"/>
                    <a:gd name="connsiteY64" fmla="*/ 128749 h 238286"/>
                    <a:gd name="connsiteX65" fmla="*/ 716756 w 1983581"/>
                    <a:gd name="connsiteY65" fmla="*/ 126367 h 238286"/>
                    <a:gd name="connsiteX66" fmla="*/ 731043 w 1983581"/>
                    <a:gd name="connsiteY66" fmla="*/ 116842 h 238286"/>
                    <a:gd name="connsiteX67" fmla="*/ 740568 w 1983581"/>
                    <a:gd name="connsiteY67" fmla="*/ 119224 h 238286"/>
                    <a:gd name="connsiteX68" fmla="*/ 738187 w 1983581"/>
                    <a:gd name="connsiteY68" fmla="*/ 126367 h 238286"/>
                    <a:gd name="connsiteX69" fmla="*/ 735806 w 1983581"/>
                    <a:gd name="connsiteY69" fmla="*/ 135892 h 238286"/>
                    <a:gd name="connsiteX70" fmla="*/ 742950 w 1983581"/>
                    <a:gd name="connsiteY70" fmla="*/ 138274 h 238286"/>
                    <a:gd name="connsiteX71" fmla="*/ 769143 w 1983581"/>
                    <a:gd name="connsiteY71" fmla="*/ 140655 h 238286"/>
                    <a:gd name="connsiteX72" fmla="*/ 771525 w 1983581"/>
                    <a:gd name="connsiteY72" fmla="*/ 147799 h 238286"/>
                    <a:gd name="connsiteX73" fmla="*/ 783431 w 1983581"/>
                    <a:gd name="connsiteY73" fmla="*/ 159705 h 238286"/>
                    <a:gd name="connsiteX74" fmla="*/ 800100 w 1983581"/>
                    <a:gd name="connsiteY74" fmla="*/ 157324 h 238286"/>
                    <a:gd name="connsiteX75" fmla="*/ 807243 w 1983581"/>
                    <a:gd name="connsiteY75" fmla="*/ 154942 h 238286"/>
                    <a:gd name="connsiteX76" fmla="*/ 831056 w 1983581"/>
                    <a:gd name="connsiteY76" fmla="*/ 152561 h 238286"/>
                    <a:gd name="connsiteX77" fmla="*/ 883444 w 1983581"/>
                    <a:gd name="connsiteY77" fmla="*/ 138273 h 238286"/>
                    <a:gd name="connsiteX78" fmla="*/ 902493 w 1983581"/>
                    <a:gd name="connsiteY78" fmla="*/ 152561 h 238286"/>
                    <a:gd name="connsiteX79" fmla="*/ 909637 w 1983581"/>
                    <a:gd name="connsiteY79" fmla="*/ 145417 h 238286"/>
                    <a:gd name="connsiteX80" fmla="*/ 926306 w 1983581"/>
                    <a:gd name="connsiteY80" fmla="*/ 138274 h 238286"/>
                    <a:gd name="connsiteX81" fmla="*/ 945356 w 1983581"/>
                    <a:gd name="connsiteY81" fmla="*/ 140655 h 238286"/>
                    <a:gd name="connsiteX82" fmla="*/ 952500 w 1983581"/>
                    <a:gd name="connsiteY82" fmla="*/ 143036 h 238286"/>
                    <a:gd name="connsiteX83" fmla="*/ 962025 w 1983581"/>
                    <a:gd name="connsiteY83" fmla="*/ 140655 h 238286"/>
                    <a:gd name="connsiteX84" fmla="*/ 1002506 w 1983581"/>
                    <a:gd name="connsiteY84" fmla="*/ 147799 h 238286"/>
                    <a:gd name="connsiteX85" fmla="*/ 1009650 w 1983581"/>
                    <a:gd name="connsiteY85" fmla="*/ 128749 h 238286"/>
                    <a:gd name="connsiteX86" fmla="*/ 1016793 w 1983581"/>
                    <a:gd name="connsiteY86" fmla="*/ 121605 h 238286"/>
                    <a:gd name="connsiteX87" fmla="*/ 1026319 w 1983581"/>
                    <a:gd name="connsiteY87" fmla="*/ 102555 h 238286"/>
                    <a:gd name="connsiteX88" fmla="*/ 1035843 w 1983581"/>
                    <a:gd name="connsiteY88" fmla="*/ 85886 h 238286"/>
                    <a:gd name="connsiteX89" fmla="*/ 1047750 w 1983581"/>
                    <a:gd name="connsiteY89" fmla="*/ 66836 h 238286"/>
                    <a:gd name="connsiteX90" fmla="*/ 1069181 w 1983581"/>
                    <a:gd name="connsiteY90" fmla="*/ 64455 h 238286"/>
                    <a:gd name="connsiteX91" fmla="*/ 1076325 w 1983581"/>
                    <a:gd name="connsiteY91" fmla="*/ 62074 h 238286"/>
                    <a:gd name="connsiteX92" fmla="*/ 1102518 w 1983581"/>
                    <a:gd name="connsiteY92" fmla="*/ 57311 h 238286"/>
                    <a:gd name="connsiteX93" fmla="*/ 1119187 w 1983581"/>
                    <a:gd name="connsiteY93" fmla="*/ 38261 h 238286"/>
                    <a:gd name="connsiteX94" fmla="*/ 1138237 w 1983581"/>
                    <a:gd name="connsiteY94" fmla="*/ 40642 h 238286"/>
                    <a:gd name="connsiteX95" fmla="*/ 1157288 w 1983581"/>
                    <a:gd name="connsiteY95" fmla="*/ 23974 h 238286"/>
                    <a:gd name="connsiteX96" fmla="*/ 1173956 w 1983581"/>
                    <a:gd name="connsiteY96" fmla="*/ 16830 h 238286"/>
                    <a:gd name="connsiteX97" fmla="*/ 1176337 w 1983581"/>
                    <a:gd name="connsiteY97" fmla="*/ 9686 h 238286"/>
                    <a:gd name="connsiteX98" fmla="*/ 1181100 w 1983581"/>
                    <a:gd name="connsiteY98" fmla="*/ 2543 h 238286"/>
                    <a:gd name="connsiteX99" fmla="*/ 1193006 w 1983581"/>
                    <a:gd name="connsiteY99" fmla="*/ 14449 h 238286"/>
                    <a:gd name="connsiteX100" fmla="*/ 1200150 w 1983581"/>
                    <a:gd name="connsiteY100" fmla="*/ 16830 h 238286"/>
                    <a:gd name="connsiteX101" fmla="*/ 1228725 w 1983581"/>
                    <a:gd name="connsiteY101" fmla="*/ 14449 h 238286"/>
                    <a:gd name="connsiteX102" fmla="*/ 1235868 w 1983581"/>
                    <a:gd name="connsiteY102" fmla="*/ 16830 h 238286"/>
                    <a:gd name="connsiteX103" fmla="*/ 1273969 w 1983581"/>
                    <a:gd name="connsiteY103" fmla="*/ 21593 h 238286"/>
                    <a:gd name="connsiteX104" fmla="*/ 1300162 w 1983581"/>
                    <a:gd name="connsiteY104" fmla="*/ 12067 h 238286"/>
                    <a:gd name="connsiteX105" fmla="*/ 1309687 w 1983581"/>
                    <a:gd name="connsiteY105" fmla="*/ 9686 h 238286"/>
                    <a:gd name="connsiteX106" fmla="*/ 1323975 w 1983581"/>
                    <a:gd name="connsiteY106" fmla="*/ 12067 h 238286"/>
                    <a:gd name="connsiteX107" fmla="*/ 1352550 w 1983581"/>
                    <a:gd name="connsiteY107" fmla="*/ 21592 h 238286"/>
                    <a:gd name="connsiteX108" fmla="*/ 1371600 w 1983581"/>
                    <a:gd name="connsiteY108" fmla="*/ 33499 h 238286"/>
                    <a:gd name="connsiteX109" fmla="*/ 1385887 w 1983581"/>
                    <a:gd name="connsiteY109" fmla="*/ 45405 h 238286"/>
                    <a:gd name="connsiteX110" fmla="*/ 1395412 w 1983581"/>
                    <a:gd name="connsiteY110" fmla="*/ 43024 h 238286"/>
                    <a:gd name="connsiteX111" fmla="*/ 1409700 w 1983581"/>
                    <a:gd name="connsiteY111" fmla="*/ 45405 h 238286"/>
                    <a:gd name="connsiteX112" fmla="*/ 1416843 w 1983581"/>
                    <a:gd name="connsiteY112" fmla="*/ 47786 h 238286"/>
                    <a:gd name="connsiteX113" fmla="*/ 1421606 w 1983581"/>
                    <a:gd name="connsiteY113" fmla="*/ 54930 h 238286"/>
                    <a:gd name="connsiteX114" fmla="*/ 1428750 w 1983581"/>
                    <a:gd name="connsiteY114" fmla="*/ 59692 h 238286"/>
                    <a:gd name="connsiteX115" fmla="*/ 1431131 w 1983581"/>
                    <a:gd name="connsiteY115" fmla="*/ 83505 h 238286"/>
                    <a:gd name="connsiteX116" fmla="*/ 1435893 w 1983581"/>
                    <a:gd name="connsiteY116" fmla="*/ 97792 h 238286"/>
                    <a:gd name="connsiteX117" fmla="*/ 1462087 w 1983581"/>
                    <a:gd name="connsiteY117" fmla="*/ 95411 h 238286"/>
                    <a:gd name="connsiteX118" fmla="*/ 1469231 w 1983581"/>
                    <a:gd name="connsiteY118" fmla="*/ 93030 h 238286"/>
                    <a:gd name="connsiteX119" fmla="*/ 1478756 w 1983581"/>
                    <a:gd name="connsiteY119" fmla="*/ 90649 h 238286"/>
                    <a:gd name="connsiteX120" fmla="*/ 1495425 w 1983581"/>
                    <a:gd name="connsiteY120" fmla="*/ 85886 h 238286"/>
                    <a:gd name="connsiteX121" fmla="*/ 1514475 w 1983581"/>
                    <a:gd name="connsiteY121" fmla="*/ 88267 h 238286"/>
                    <a:gd name="connsiteX122" fmla="*/ 1516856 w 1983581"/>
                    <a:gd name="connsiteY122" fmla="*/ 102555 h 238286"/>
                    <a:gd name="connsiteX123" fmla="*/ 1531143 w 1983581"/>
                    <a:gd name="connsiteY123" fmla="*/ 104936 h 238286"/>
                    <a:gd name="connsiteX124" fmla="*/ 1538287 w 1983581"/>
                    <a:gd name="connsiteY124" fmla="*/ 112080 h 238286"/>
                    <a:gd name="connsiteX125" fmla="*/ 1559718 w 1983581"/>
                    <a:gd name="connsiteY125" fmla="*/ 114461 h 238286"/>
                    <a:gd name="connsiteX126" fmla="*/ 1557337 w 1983581"/>
                    <a:gd name="connsiteY126" fmla="*/ 128749 h 238286"/>
                    <a:gd name="connsiteX127" fmla="*/ 1566862 w 1983581"/>
                    <a:gd name="connsiteY127" fmla="*/ 138273 h 238286"/>
                    <a:gd name="connsiteX128" fmla="*/ 1578768 w 1983581"/>
                    <a:gd name="connsiteY128" fmla="*/ 131130 h 238286"/>
                    <a:gd name="connsiteX129" fmla="*/ 1583531 w 1983581"/>
                    <a:gd name="connsiteY129" fmla="*/ 138274 h 238286"/>
                    <a:gd name="connsiteX130" fmla="*/ 1597818 w 1983581"/>
                    <a:gd name="connsiteY130" fmla="*/ 150180 h 238286"/>
                    <a:gd name="connsiteX131" fmla="*/ 1614488 w 1983581"/>
                    <a:gd name="connsiteY131" fmla="*/ 159705 h 238286"/>
                    <a:gd name="connsiteX132" fmla="*/ 1621631 w 1983581"/>
                    <a:gd name="connsiteY132" fmla="*/ 140655 h 238286"/>
                    <a:gd name="connsiteX133" fmla="*/ 1626393 w 1983581"/>
                    <a:gd name="connsiteY133" fmla="*/ 123986 h 238286"/>
                    <a:gd name="connsiteX134" fmla="*/ 1643062 w 1983581"/>
                    <a:gd name="connsiteY134" fmla="*/ 121605 h 238286"/>
                    <a:gd name="connsiteX135" fmla="*/ 1650206 w 1983581"/>
                    <a:gd name="connsiteY135" fmla="*/ 114461 h 238286"/>
                    <a:gd name="connsiteX136" fmla="*/ 1654968 w 1983581"/>
                    <a:gd name="connsiteY136" fmla="*/ 107317 h 238286"/>
                    <a:gd name="connsiteX137" fmla="*/ 1662112 w 1983581"/>
                    <a:gd name="connsiteY137" fmla="*/ 109699 h 238286"/>
                    <a:gd name="connsiteX138" fmla="*/ 1666874 w 1983581"/>
                    <a:gd name="connsiteY138" fmla="*/ 121605 h 238286"/>
                    <a:gd name="connsiteX139" fmla="*/ 1666875 w 1983581"/>
                    <a:gd name="connsiteY139" fmla="*/ 135892 h 238286"/>
                    <a:gd name="connsiteX140" fmla="*/ 1693068 w 1983581"/>
                    <a:gd name="connsiteY140" fmla="*/ 126367 h 238286"/>
                    <a:gd name="connsiteX141" fmla="*/ 1719261 w 1983581"/>
                    <a:gd name="connsiteY141" fmla="*/ 147799 h 238286"/>
                    <a:gd name="connsiteX142" fmla="*/ 1754981 w 1983581"/>
                    <a:gd name="connsiteY142" fmla="*/ 143036 h 238286"/>
                    <a:gd name="connsiteX143" fmla="*/ 1743075 w 1983581"/>
                    <a:gd name="connsiteY143" fmla="*/ 162086 h 238286"/>
                    <a:gd name="connsiteX144" fmla="*/ 1752600 w 1983581"/>
                    <a:gd name="connsiteY144" fmla="*/ 162086 h 238286"/>
                    <a:gd name="connsiteX145" fmla="*/ 1795462 w 1983581"/>
                    <a:gd name="connsiteY145" fmla="*/ 169230 h 238286"/>
                    <a:gd name="connsiteX146" fmla="*/ 1838325 w 1983581"/>
                    <a:gd name="connsiteY146" fmla="*/ 159705 h 238286"/>
                    <a:gd name="connsiteX147" fmla="*/ 1852612 w 1983581"/>
                    <a:gd name="connsiteY147" fmla="*/ 164467 h 238286"/>
                    <a:gd name="connsiteX148" fmla="*/ 1862138 w 1983581"/>
                    <a:gd name="connsiteY148" fmla="*/ 181136 h 238286"/>
                    <a:gd name="connsiteX149" fmla="*/ 1878806 w 1983581"/>
                    <a:gd name="connsiteY149" fmla="*/ 176374 h 238286"/>
                    <a:gd name="connsiteX150" fmla="*/ 1881187 w 1983581"/>
                    <a:gd name="connsiteY150" fmla="*/ 190661 h 238286"/>
                    <a:gd name="connsiteX151" fmla="*/ 1890712 w 1983581"/>
                    <a:gd name="connsiteY151" fmla="*/ 193042 h 238286"/>
                    <a:gd name="connsiteX152" fmla="*/ 1890712 w 1983581"/>
                    <a:gd name="connsiteY152" fmla="*/ 204949 h 238286"/>
                    <a:gd name="connsiteX153" fmla="*/ 1912143 w 1983581"/>
                    <a:gd name="connsiteY153" fmla="*/ 216855 h 238286"/>
                    <a:gd name="connsiteX154" fmla="*/ 1909762 w 1983581"/>
                    <a:gd name="connsiteY154" fmla="*/ 228761 h 238286"/>
                    <a:gd name="connsiteX155" fmla="*/ 1926431 w 1983581"/>
                    <a:gd name="connsiteY155" fmla="*/ 216855 h 238286"/>
                    <a:gd name="connsiteX156" fmla="*/ 1940718 w 1983581"/>
                    <a:gd name="connsiteY156" fmla="*/ 214474 h 238286"/>
                    <a:gd name="connsiteX157" fmla="*/ 1943100 w 1983581"/>
                    <a:gd name="connsiteY157" fmla="*/ 207330 h 238286"/>
                    <a:gd name="connsiteX158" fmla="*/ 1945481 w 1983581"/>
                    <a:gd name="connsiteY158" fmla="*/ 197805 h 238286"/>
                    <a:gd name="connsiteX159" fmla="*/ 1950243 w 1983581"/>
                    <a:gd name="connsiteY159" fmla="*/ 188280 h 238286"/>
                    <a:gd name="connsiteX160" fmla="*/ 1952625 w 1983581"/>
                    <a:gd name="connsiteY160" fmla="*/ 181136 h 238286"/>
                    <a:gd name="connsiteX161" fmla="*/ 1964531 w 1983581"/>
                    <a:gd name="connsiteY161" fmla="*/ 178755 h 238286"/>
                    <a:gd name="connsiteX162" fmla="*/ 1983581 w 1983581"/>
                    <a:gd name="connsiteY162" fmla="*/ 176374 h 238286"/>
                    <a:gd name="connsiteX163" fmla="*/ 1976437 w 1983581"/>
                    <a:gd name="connsiteY163" fmla="*/ 193042 h 23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983581" h="238286">
                      <a:moveTo>
                        <a:pt x="0" y="176374"/>
                      </a:moveTo>
                      <a:lnTo>
                        <a:pt x="0" y="176374"/>
                      </a:lnTo>
                      <a:cubicBezTo>
                        <a:pt x="10789" y="167126"/>
                        <a:pt x="13309" y="157105"/>
                        <a:pt x="26193" y="164467"/>
                      </a:cubicBezTo>
                      <a:cubicBezTo>
                        <a:pt x="29117" y="166138"/>
                        <a:pt x="30956" y="169230"/>
                        <a:pt x="33337" y="171611"/>
                      </a:cubicBezTo>
                      <a:cubicBezTo>
                        <a:pt x="35718" y="170817"/>
                        <a:pt x="38236" y="170353"/>
                        <a:pt x="40481" y="169230"/>
                      </a:cubicBezTo>
                      <a:cubicBezTo>
                        <a:pt x="43041" y="167950"/>
                        <a:pt x="44802" y="164937"/>
                        <a:pt x="47625" y="164467"/>
                      </a:cubicBezTo>
                      <a:cubicBezTo>
                        <a:pt x="50101" y="164054"/>
                        <a:pt x="52355" y="166159"/>
                        <a:pt x="54768" y="166849"/>
                      </a:cubicBezTo>
                      <a:cubicBezTo>
                        <a:pt x="57915" y="167748"/>
                        <a:pt x="61118" y="168436"/>
                        <a:pt x="64293" y="169230"/>
                      </a:cubicBezTo>
                      <a:cubicBezTo>
                        <a:pt x="73472" y="155462"/>
                        <a:pt x="63668" y="166322"/>
                        <a:pt x="85725" y="159705"/>
                      </a:cubicBezTo>
                      <a:cubicBezTo>
                        <a:pt x="88466" y="158883"/>
                        <a:pt x="90253" y="156104"/>
                        <a:pt x="92868" y="154942"/>
                      </a:cubicBezTo>
                      <a:cubicBezTo>
                        <a:pt x="97456" y="152903"/>
                        <a:pt x="107156" y="150180"/>
                        <a:pt x="107156" y="150180"/>
                      </a:cubicBezTo>
                      <a:cubicBezTo>
                        <a:pt x="108743" y="147799"/>
                        <a:pt x="109894" y="145060"/>
                        <a:pt x="111918" y="143036"/>
                      </a:cubicBezTo>
                      <a:cubicBezTo>
                        <a:pt x="113942" y="141012"/>
                        <a:pt x="117274" y="140509"/>
                        <a:pt x="119062" y="138274"/>
                      </a:cubicBezTo>
                      <a:cubicBezTo>
                        <a:pt x="120630" y="136314"/>
                        <a:pt x="120320" y="133375"/>
                        <a:pt x="121443" y="131130"/>
                      </a:cubicBezTo>
                      <a:cubicBezTo>
                        <a:pt x="125412" y="123192"/>
                        <a:pt x="126206" y="123986"/>
                        <a:pt x="133350" y="119224"/>
                      </a:cubicBezTo>
                      <a:cubicBezTo>
                        <a:pt x="139700" y="120018"/>
                        <a:pt x="146050" y="118430"/>
                        <a:pt x="152400" y="121605"/>
                      </a:cubicBezTo>
                      <a:cubicBezTo>
                        <a:pt x="158750" y="124780"/>
                        <a:pt x="168275" y="135099"/>
                        <a:pt x="171450" y="138274"/>
                      </a:cubicBezTo>
                      <a:cubicBezTo>
                        <a:pt x="174625" y="141449"/>
                        <a:pt x="169069" y="139068"/>
                        <a:pt x="171450" y="140656"/>
                      </a:cubicBezTo>
                      <a:cubicBezTo>
                        <a:pt x="172244" y="143831"/>
                        <a:pt x="191690" y="145814"/>
                        <a:pt x="195262" y="143036"/>
                      </a:cubicBezTo>
                      <a:cubicBezTo>
                        <a:pt x="198834" y="140258"/>
                        <a:pt x="192731" y="124587"/>
                        <a:pt x="192881" y="123986"/>
                      </a:cubicBezTo>
                      <a:lnTo>
                        <a:pt x="207168" y="128749"/>
                      </a:lnTo>
                      <a:cubicBezTo>
                        <a:pt x="209549" y="129543"/>
                        <a:pt x="208756" y="129543"/>
                        <a:pt x="214312" y="131130"/>
                      </a:cubicBezTo>
                      <a:cubicBezTo>
                        <a:pt x="219868" y="132717"/>
                        <a:pt x="233771" y="143887"/>
                        <a:pt x="240506" y="138274"/>
                      </a:cubicBezTo>
                      <a:cubicBezTo>
                        <a:pt x="246028" y="133672"/>
                        <a:pt x="241696" y="110095"/>
                        <a:pt x="242887" y="107317"/>
                      </a:cubicBezTo>
                      <a:cubicBezTo>
                        <a:pt x="244078" y="104539"/>
                        <a:pt x="242887" y="120018"/>
                        <a:pt x="247650" y="121605"/>
                      </a:cubicBezTo>
                      <a:lnTo>
                        <a:pt x="261937" y="126367"/>
                      </a:lnTo>
                      <a:cubicBezTo>
                        <a:pt x="266700" y="125573"/>
                        <a:pt x="272653" y="125970"/>
                        <a:pt x="276225" y="123986"/>
                      </a:cubicBezTo>
                      <a:cubicBezTo>
                        <a:pt x="279797" y="122002"/>
                        <a:pt x="274637" y="115653"/>
                        <a:pt x="283368" y="114462"/>
                      </a:cubicBezTo>
                      <a:cubicBezTo>
                        <a:pt x="292099" y="113271"/>
                        <a:pt x="315119" y="116048"/>
                        <a:pt x="328613" y="116842"/>
                      </a:cubicBezTo>
                      <a:cubicBezTo>
                        <a:pt x="334594" y="134789"/>
                        <a:pt x="330199" y="133512"/>
                        <a:pt x="330993" y="138274"/>
                      </a:cubicBezTo>
                      <a:cubicBezTo>
                        <a:pt x="331787" y="143036"/>
                        <a:pt x="329406" y="141845"/>
                        <a:pt x="333375" y="145417"/>
                      </a:cubicBezTo>
                      <a:cubicBezTo>
                        <a:pt x="337344" y="148989"/>
                        <a:pt x="351118" y="157598"/>
                        <a:pt x="354806" y="159705"/>
                      </a:cubicBezTo>
                      <a:cubicBezTo>
                        <a:pt x="358548" y="161843"/>
                        <a:pt x="370822" y="164374"/>
                        <a:pt x="371475" y="164467"/>
                      </a:cubicBezTo>
                      <a:cubicBezTo>
                        <a:pt x="373856" y="165261"/>
                        <a:pt x="371395" y="178264"/>
                        <a:pt x="373856" y="178756"/>
                      </a:cubicBezTo>
                      <a:cubicBezTo>
                        <a:pt x="379360" y="179857"/>
                        <a:pt x="391318" y="169230"/>
                        <a:pt x="395287" y="169230"/>
                      </a:cubicBezTo>
                      <a:cubicBezTo>
                        <a:pt x="399256" y="169230"/>
                        <a:pt x="395287" y="177564"/>
                        <a:pt x="397668" y="178755"/>
                      </a:cubicBezTo>
                      <a:cubicBezTo>
                        <a:pt x="400049" y="179946"/>
                        <a:pt x="408356" y="174180"/>
                        <a:pt x="409575" y="176374"/>
                      </a:cubicBezTo>
                      <a:cubicBezTo>
                        <a:pt x="417746" y="191081"/>
                        <a:pt x="406284" y="197991"/>
                        <a:pt x="416718" y="204949"/>
                      </a:cubicBezTo>
                      <a:cubicBezTo>
                        <a:pt x="418306" y="207330"/>
                        <a:pt x="419497" y="211695"/>
                        <a:pt x="421481" y="212092"/>
                      </a:cubicBezTo>
                      <a:cubicBezTo>
                        <a:pt x="423465" y="212489"/>
                        <a:pt x="424656" y="205743"/>
                        <a:pt x="428625" y="207330"/>
                      </a:cubicBezTo>
                      <a:cubicBezTo>
                        <a:pt x="432594" y="208917"/>
                        <a:pt x="441324" y="220823"/>
                        <a:pt x="445293" y="221617"/>
                      </a:cubicBezTo>
                      <a:cubicBezTo>
                        <a:pt x="447674" y="220823"/>
                        <a:pt x="450662" y="221011"/>
                        <a:pt x="452437" y="219236"/>
                      </a:cubicBezTo>
                      <a:cubicBezTo>
                        <a:pt x="456484" y="215189"/>
                        <a:pt x="461962" y="204949"/>
                        <a:pt x="461962" y="204949"/>
                      </a:cubicBezTo>
                      <a:cubicBezTo>
                        <a:pt x="462756" y="202568"/>
                        <a:pt x="462383" y="199373"/>
                        <a:pt x="464343" y="197805"/>
                      </a:cubicBezTo>
                      <a:cubicBezTo>
                        <a:pt x="466899" y="195761"/>
                        <a:pt x="470860" y="196713"/>
                        <a:pt x="473868" y="195424"/>
                      </a:cubicBezTo>
                      <a:cubicBezTo>
                        <a:pt x="476499" y="194297"/>
                        <a:pt x="478631" y="192249"/>
                        <a:pt x="481012" y="190661"/>
                      </a:cubicBezTo>
                      <a:cubicBezTo>
                        <a:pt x="481806" y="188280"/>
                        <a:pt x="479821" y="183120"/>
                        <a:pt x="483393" y="183517"/>
                      </a:cubicBezTo>
                      <a:cubicBezTo>
                        <a:pt x="486965" y="183914"/>
                        <a:pt x="502443" y="193042"/>
                        <a:pt x="502443" y="193042"/>
                      </a:cubicBezTo>
                      <a:cubicBezTo>
                        <a:pt x="504428" y="200980"/>
                        <a:pt x="501252" y="216061"/>
                        <a:pt x="502443" y="221617"/>
                      </a:cubicBezTo>
                      <a:cubicBezTo>
                        <a:pt x="503634" y="227173"/>
                        <a:pt x="507206" y="224792"/>
                        <a:pt x="509587" y="226380"/>
                      </a:cubicBezTo>
                      <a:cubicBezTo>
                        <a:pt x="511175" y="228761"/>
                        <a:pt x="511923" y="232007"/>
                        <a:pt x="514350" y="233524"/>
                      </a:cubicBezTo>
                      <a:cubicBezTo>
                        <a:pt x="518607" y="236185"/>
                        <a:pt x="528637" y="238286"/>
                        <a:pt x="528637" y="238286"/>
                      </a:cubicBezTo>
                      <a:cubicBezTo>
                        <a:pt x="550864" y="236699"/>
                        <a:pt x="556293" y="241830"/>
                        <a:pt x="569118" y="231142"/>
                      </a:cubicBezTo>
                      <a:cubicBezTo>
                        <a:pt x="571705" y="228986"/>
                        <a:pt x="573881" y="226380"/>
                        <a:pt x="576262" y="223999"/>
                      </a:cubicBezTo>
                      <a:cubicBezTo>
                        <a:pt x="582246" y="206045"/>
                        <a:pt x="573478" y="227478"/>
                        <a:pt x="585787" y="212092"/>
                      </a:cubicBezTo>
                      <a:cubicBezTo>
                        <a:pt x="587355" y="210132"/>
                        <a:pt x="587046" y="207194"/>
                        <a:pt x="588168" y="204949"/>
                      </a:cubicBezTo>
                      <a:cubicBezTo>
                        <a:pt x="589448" y="202389"/>
                        <a:pt x="591343" y="200186"/>
                        <a:pt x="592931" y="197805"/>
                      </a:cubicBezTo>
                      <a:cubicBezTo>
                        <a:pt x="598185" y="171531"/>
                        <a:pt x="590310" y="196320"/>
                        <a:pt x="602456" y="181136"/>
                      </a:cubicBezTo>
                      <a:cubicBezTo>
                        <a:pt x="614134" y="166538"/>
                        <a:pt x="591032" y="180894"/>
                        <a:pt x="614362" y="169230"/>
                      </a:cubicBezTo>
                      <a:lnTo>
                        <a:pt x="623887" y="154942"/>
                      </a:lnTo>
                      <a:cubicBezTo>
                        <a:pt x="626625" y="150835"/>
                        <a:pt x="629882" y="143969"/>
                        <a:pt x="635793" y="143036"/>
                      </a:cubicBezTo>
                      <a:cubicBezTo>
                        <a:pt x="648362" y="141051"/>
                        <a:pt x="661193" y="141449"/>
                        <a:pt x="673893" y="140655"/>
                      </a:cubicBezTo>
                      <a:cubicBezTo>
                        <a:pt x="678656" y="139067"/>
                        <a:pt x="684004" y="138677"/>
                        <a:pt x="688181" y="135892"/>
                      </a:cubicBezTo>
                      <a:cubicBezTo>
                        <a:pt x="690562" y="134305"/>
                        <a:pt x="692610" y="132035"/>
                        <a:pt x="695325" y="131130"/>
                      </a:cubicBezTo>
                      <a:cubicBezTo>
                        <a:pt x="699905" y="129603"/>
                        <a:pt x="704850" y="129543"/>
                        <a:pt x="709612" y="128749"/>
                      </a:cubicBezTo>
                      <a:cubicBezTo>
                        <a:pt x="711993" y="127955"/>
                        <a:pt x="714562" y="127586"/>
                        <a:pt x="716756" y="126367"/>
                      </a:cubicBezTo>
                      <a:cubicBezTo>
                        <a:pt x="721759" y="123587"/>
                        <a:pt x="731043" y="116842"/>
                        <a:pt x="731043" y="116842"/>
                      </a:cubicBezTo>
                      <a:cubicBezTo>
                        <a:pt x="734218" y="117636"/>
                        <a:pt x="738604" y="116606"/>
                        <a:pt x="740568" y="119224"/>
                      </a:cubicBezTo>
                      <a:cubicBezTo>
                        <a:pt x="742074" y="121232"/>
                        <a:pt x="738876" y="123954"/>
                        <a:pt x="738187" y="126367"/>
                      </a:cubicBezTo>
                      <a:cubicBezTo>
                        <a:pt x="737288" y="129514"/>
                        <a:pt x="736600" y="132717"/>
                        <a:pt x="735806" y="135892"/>
                      </a:cubicBezTo>
                      <a:cubicBezTo>
                        <a:pt x="738187" y="136686"/>
                        <a:pt x="740465" y="137919"/>
                        <a:pt x="742950" y="138274"/>
                      </a:cubicBezTo>
                      <a:cubicBezTo>
                        <a:pt x="751629" y="139514"/>
                        <a:pt x="760826" y="137883"/>
                        <a:pt x="769143" y="140655"/>
                      </a:cubicBezTo>
                      <a:cubicBezTo>
                        <a:pt x="771524" y="141449"/>
                        <a:pt x="770402" y="145554"/>
                        <a:pt x="771525" y="147799"/>
                      </a:cubicBezTo>
                      <a:cubicBezTo>
                        <a:pt x="775494" y="155736"/>
                        <a:pt x="776287" y="154942"/>
                        <a:pt x="783431" y="159705"/>
                      </a:cubicBezTo>
                      <a:cubicBezTo>
                        <a:pt x="788987" y="158911"/>
                        <a:pt x="794596" y="158425"/>
                        <a:pt x="800100" y="157324"/>
                      </a:cubicBezTo>
                      <a:cubicBezTo>
                        <a:pt x="802561" y="156832"/>
                        <a:pt x="804762" y="155324"/>
                        <a:pt x="807243" y="154942"/>
                      </a:cubicBezTo>
                      <a:cubicBezTo>
                        <a:pt x="815127" y="153729"/>
                        <a:pt x="823118" y="153355"/>
                        <a:pt x="831056" y="152561"/>
                      </a:cubicBezTo>
                      <a:cubicBezTo>
                        <a:pt x="849312" y="153355"/>
                        <a:pt x="865170" y="138273"/>
                        <a:pt x="883444" y="138273"/>
                      </a:cubicBezTo>
                      <a:cubicBezTo>
                        <a:pt x="889056" y="138273"/>
                        <a:pt x="898128" y="151370"/>
                        <a:pt x="902493" y="152561"/>
                      </a:cubicBezTo>
                      <a:cubicBezTo>
                        <a:pt x="906858" y="153752"/>
                        <a:pt x="906897" y="147374"/>
                        <a:pt x="909637" y="145417"/>
                      </a:cubicBezTo>
                      <a:cubicBezTo>
                        <a:pt x="914786" y="141739"/>
                        <a:pt x="920477" y="140217"/>
                        <a:pt x="926306" y="138274"/>
                      </a:cubicBezTo>
                      <a:cubicBezTo>
                        <a:pt x="932656" y="139068"/>
                        <a:pt x="939060" y="139510"/>
                        <a:pt x="945356" y="140655"/>
                      </a:cubicBezTo>
                      <a:cubicBezTo>
                        <a:pt x="947826" y="141104"/>
                        <a:pt x="949722" y="143036"/>
                        <a:pt x="952500" y="143036"/>
                      </a:cubicBezTo>
                      <a:cubicBezTo>
                        <a:pt x="955278" y="143036"/>
                        <a:pt x="960438" y="138274"/>
                        <a:pt x="962025" y="140655"/>
                      </a:cubicBezTo>
                      <a:cubicBezTo>
                        <a:pt x="977106" y="139861"/>
                        <a:pt x="994569" y="149783"/>
                        <a:pt x="1002506" y="147799"/>
                      </a:cubicBezTo>
                      <a:cubicBezTo>
                        <a:pt x="1010443" y="145815"/>
                        <a:pt x="1007269" y="133115"/>
                        <a:pt x="1009650" y="128749"/>
                      </a:cubicBezTo>
                      <a:cubicBezTo>
                        <a:pt x="1012031" y="124383"/>
                        <a:pt x="1014015" y="125971"/>
                        <a:pt x="1016793" y="121605"/>
                      </a:cubicBezTo>
                      <a:cubicBezTo>
                        <a:pt x="1019571" y="117239"/>
                        <a:pt x="1024451" y="109093"/>
                        <a:pt x="1026319" y="102555"/>
                      </a:cubicBezTo>
                      <a:cubicBezTo>
                        <a:pt x="1026344" y="102469"/>
                        <a:pt x="1032271" y="91839"/>
                        <a:pt x="1035843" y="85886"/>
                      </a:cubicBezTo>
                      <a:cubicBezTo>
                        <a:pt x="1039415" y="79933"/>
                        <a:pt x="1042194" y="70408"/>
                        <a:pt x="1047750" y="66836"/>
                      </a:cubicBezTo>
                      <a:cubicBezTo>
                        <a:pt x="1053306" y="63264"/>
                        <a:pt x="1062037" y="65249"/>
                        <a:pt x="1069181" y="64455"/>
                      </a:cubicBezTo>
                      <a:cubicBezTo>
                        <a:pt x="1071562" y="63661"/>
                        <a:pt x="1073855" y="62523"/>
                        <a:pt x="1076325" y="62074"/>
                      </a:cubicBezTo>
                      <a:cubicBezTo>
                        <a:pt x="1105941" y="56689"/>
                        <a:pt x="1086137" y="62771"/>
                        <a:pt x="1102518" y="57311"/>
                      </a:cubicBezTo>
                      <a:cubicBezTo>
                        <a:pt x="1113631" y="40643"/>
                        <a:pt x="1107281" y="46199"/>
                        <a:pt x="1119187" y="38261"/>
                      </a:cubicBezTo>
                      <a:cubicBezTo>
                        <a:pt x="1125537" y="39055"/>
                        <a:pt x="1131887" y="43023"/>
                        <a:pt x="1138237" y="40642"/>
                      </a:cubicBezTo>
                      <a:cubicBezTo>
                        <a:pt x="1144587" y="38261"/>
                        <a:pt x="1147659" y="30394"/>
                        <a:pt x="1157288" y="23974"/>
                      </a:cubicBezTo>
                      <a:cubicBezTo>
                        <a:pt x="1160463" y="19212"/>
                        <a:pt x="1170781" y="19211"/>
                        <a:pt x="1173956" y="16830"/>
                      </a:cubicBezTo>
                      <a:cubicBezTo>
                        <a:pt x="1177131" y="14449"/>
                        <a:pt x="1175146" y="12067"/>
                        <a:pt x="1176337" y="9686"/>
                      </a:cubicBezTo>
                      <a:cubicBezTo>
                        <a:pt x="1177528" y="7305"/>
                        <a:pt x="1178719" y="3337"/>
                        <a:pt x="1181100" y="2543"/>
                      </a:cubicBezTo>
                      <a:cubicBezTo>
                        <a:pt x="1194973" y="-6706"/>
                        <a:pt x="1189831" y="12068"/>
                        <a:pt x="1193006" y="14449"/>
                      </a:cubicBezTo>
                      <a:cubicBezTo>
                        <a:pt x="1196181" y="16830"/>
                        <a:pt x="1197769" y="16036"/>
                        <a:pt x="1200150" y="16830"/>
                      </a:cubicBezTo>
                      <a:cubicBezTo>
                        <a:pt x="1209675" y="16036"/>
                        <a:pt x="1219167" y="14449"/>
                        <a:pt x="1228725" y="14449"/>
                      </a:cubicBezTo>
                      <a:cubicBezTo>
                        <a:pt x="1231235" y="14449"/>
                        <a:pt x="1228327" y="15639"/>
                        <a:pt x="1235868" y="16830"/>
                      </a:cubicBezTo>
                      <a:cubicBezTo>
                        <a:pt x="1243409" y="18021"/>
                        <a:pt x="1258888" y="22387"/>
                        <a:pt x="1273969" y="21593"/>
                      </a:cubicBezTo>
                      <a:cubicBezTo>
                        <a:pt x="1280319" y="20799"/>
                        <a:pt x="1294209" y="14052"/>
                        <a:pt x="1300162" y="12067"/>
                      </a:cubicBezTo>
                      <a:cubicBezTo>
                        <a:pt x="1306115" y="10083"/>
                        <a:pt x="1306414" y="9686"/>
                        <a:pt x="1309687" y="9686"/>
                      </a:cubicBezTo>
                      <a:cubicBezTo>
                        <a:pt x="1314515" y="9686"/>
                        <a:pt x="1319212" y="11273"/>
                        <a:pt x="1323975" y="12067"/>
                      </a:cubicBezTo>
                      <a:cubicBezTo>
                        <a:pt x="1327517" y="22695"/>
                        <a:pt x="1344613" y="18020"/>
                        <a:pt x="1352550" y="21592"/>
                      </a:cubicBezTo>
                      <a:cubicBezTo>
                        <a:pt x="1360487" y="25164"/>
                        <a:pt x="1355725" y="32705"/>
                        <a:pt x="1371600" y="33499"/>
                      </a:cubicBezTo>
                      <a:cubicBezTo>
                        <a:pt x="1372394" y="38262"/>
                        <a:pt x="1381918" y="43818"/>
                        <a:pt x="1385887" y="45405"/>
                      </a:cubicBezTo>
                      <a:cubicBezTo>
                        <a:pt x="1389856" y="46992"/>
                        <a:pt x="1392139" y="43024"/>
                        <a:pt x="1395412" y="43024"/>
                      </a:cubicBezTo>
                      <a:cubicBezTo>
                        <a:pt x="1400240" y="43024"/>
                        <a:pt x="1404937" y="44611"/>
                        <a:pt x="1409700" y="45405"/>
                      </a:cubicBezTo>
                      <a:cubicBezTo>
                        <a:pt x="1412081" y="46199"/>
                        <a:pt x="1414883" y="46218"/>
                        <a:pt x="1416843" y="47786"/>
                      </a:cubicBezTo>
                      <a:cubicBezTo>
                        <a:pt x="1419078" y="49574"/>
                        <a:pt x="1419582" y="52906"/>
                        <a:pt x="1421606" y="54930"/>
                      </a:cubicBezTo>
                      <a:cubicBezTo>
                        <a:pt x="1423630" y="56954"/>
                        <a:pt x="1426369" y="58105"/>
                        <a:pt x="1428750" y="59692"/>
                      </a:cubicBezTo>
                      <a:cubicBezTo>
                        <a:pt x="1429544" y="67630"/>
                        <a:pt x="1429661" y="75664"/>
                        <a:pt x="1431131" y="83505"/>
                      </a:cubicBezTo>
                      <a:cubicBezTo>
                        <a:pt x="1432056" y="88439"/>
                        <a:pt x="1435893" y="97792"/>
                        <a:pt x="1435893" y="97792"/>
                      </a:cubicBezTo>
                      <a:cubicBezTo>
                        <a:pt x="1444624" y="96998"/>
                        <a:pt x="1453408" y="96651"/>
                        <a:pt x="1462087" y="95411"/>
                      </a:cubicBezTo>
                      <a:cubicBezTo>
                        <a:pt x="1464572" y="95056"/>
                        <a:pt x="1466817" y="93720"/>
                        <a:pt x="1469231" y="93030"/>
                      </a:cubicBezTo>
                      <a:cubicBezTo>
                        <a:pt x="1472378" y="92131"/>
                        <a:pt x="1475609" y="91548"/>
                        <a:pt x="1478756" y="90649"/>
                      </a:cubicBezTo>
                      <a:cubicBezTo>
                        <a:pt x="1502669" y="83816"/>
                        <a:pt x="1465650" y="93329"/>
                        <a:pt x="1495425" y="85886"/>
                      </a:cubicBezTo>
                      <a:cubicBezTo>
                        <a:pt x="1501775" y="86680"/>
                        <a:pt x="1509424" y="84338"/>
                        <a:pt x="1514475" y="88267"/>
                      </a:cubicBezTo>
                      <a:cubicBezTo>
                        <a:pt x="1518286" y="91231"/>
                        <a:pt x="1513442" y="99141"/>
                        <a:pt x="1516856" y="102555"/>
                      </a:cubicBezTo>
                      <a:cubicBezTo>
                        <a:pt x="1520270" y="105969"/>
                        <a:pt x="1526381" y="104142"/>
                        <a:pt x="1531143" y="104936"/>
                      </a:cubicBezTo>
                      <a:cubicBezTo>
                        <a:pt x="1533524" y="107317"/>
                        <a:pt x="1535092" y="111015"/>
                        <a:pt x="1538287" y="112080"/>
                      </a:cubicBezTo>
                      <a:cubicBezTo>
                        <a:pt x="1545106" y="114353"/>
                        <a:pt x="1556543" y="111683"/>
                        <a:pt x="1559718" y="114461"/>
                      </a:cubicBezTo>
                      <a:cubicBezTo>
                        <a:pt x="1562893" y="117239"/>
                        <a:pt x="1554956" y="127955"/>
                        <a:pt x="1557337" y="128749"/>
                      </a:cubicBezTo>
                      <a:cubicBezTo>
                        <a:pt x="1559718" y="130337"/>
                        <a:pt x="1563290" y="137876"/>
                        <a:pt x="1566862" y="138273"/>
                      </a:cubicBezTo>
                      <a:cubicBezTo>
                        <a:pt x="1570434" y="138670"/>
                        <a:pt x="1575990" y="131130"/>
                        <a:pt x="1578768" y="131130"/>
                      </a:cubicBezTo>
                      <a:cubicBezTo>
                        <a:pt x="1581546" y="131130"/>
                        <a:pt x="1581699" y="136075"/>
                        <a:pt x="1583531" y="138274"/>
                      </a:cubicBezTo>
                      <a:cubicBezTo>
                        <a:pt x="1589259" y="145147"/>
                        <a:pt x="1590797" y="145498"/>
                        <a:pt x="1597818" y="150180"/>
                      </a:cubicBezTo>
                      <a:cubicBezTo>
                        <a:pt x="1615774" y="144195"/>
                        <a:pt x="1610519" y="161293"/>
                        <a:pt x="1614488" y="159705"/>
                      </a:cubicBezTo>
                      <a:cubicBezTo>
                        <a:pt x="1618457" y="158118"/>
                        <a:pt x="1619250" y="141449"/>
                        <a:pt x="1621631" y="140655"/>
                      </a:cubicBezTo>
                      <a:cubicBezTo>
                        <a:pt x="1623122" y="134689"/>
                        <a:pt x="1622821" y="127161"/>
                        <a:pt x="1626393" y="123986"/>
                      </a:cubicBezTo>
                      <a:cubicBezTo>
                        <a:pt x="1629965" y="120811"/>
                        <a:pt x="1639766" y="122923"/>
                        <a:pt x="1643062" y="121605"/>
                      </a:cubicBezTo>
                      <a:cubicBezTo>
                        <a:pt x="1647723" y="119741"/>
                        <a:pt x="1648222" y="116842"/>
                        <a:pt x="1650206" y="114461"/>
                      </a:cubicBezTo>
                      <a:cubicBezTo>
                        <a:pt x="1652190" y="112080"/>
                        <a:pt x="1652311" y="108380"/>
                        <a:pt x="1654968" y="107317"/>
                      </a:cubicBezTo>
                      <a:cubicBezTo>
                        <a:pt x="1657299" y="106385"/>
                        <a:pt x="1660128" y="107318"/>
                        <a:pt x="1662112" y="109699"/>
                      </a:cubicBezTo>
                      <a:cubicBezTo>
                        <a:pt x="1664096" y="112080"/>
                        <a:pt x="1665729" y="115309"/>
                        <a:pt x="1666874" y="121605"/>
                      </a:cubicBezTo>
                      <a:cubicBezTo>
                        <a:pt x="1667323" y="124074"/>
                        <a:pt x="1662509" y="135098"/>
                        <a:pt x="1666875" y="135892"/>
                      </a:cubicBezTo>
                      <a:cubicBezTo>
                        <a:pt x="1671241" y="136686"/>
                        <a:pt x="1685924" y="125970"/>
                        <a:pt x="1693068" y="126367"/>
                      </a:cubicBezTo>
                      <a:cubicBezTo>
                        <a:pt x="1700212" y="126764"/>
                        <a:pt x="1708942" y="145021"/>
                        <a:pt x="1719261" y="147799"/>
                      </a:cubicBezTo>
                      <a:cubicBezTo>
                        <a:pt x="1729580" y="150577"/>
                        <a:pt x="1736536" y="140731"/>
                        <a:pt x="1754981" y="143036"/>
                      </a:cubicBezTo>
                      <a:cubicBezTo>
                        <a:pt x="1757362" y="143830"/>
                        <a:pt x="1743472" y="158911"/>
                        <a:pt x="1743075" y="162086"/>
                      </a:cubicBezTo>
                      <a:cubicBezTo>
                        <a:pt x="1742678" y="165261"/>
                        <a:pt x="1747044" y="158117"/>
                        <a:pt x="1752600" y="162086"/>
                      </a:cubicBezTo>
                      <a:cubicBezTo>
                        <a:pt x="1758156" y="166055"/>
                        <a:pt x="1781175" y="169627"/>
                        <a:pt x="1795462" y="169230"/>
                      </a:cubicBezTo>
                      <a:cubicBezTo>
                        <a:pt x="1809749" y="168833"/>
                        <a:pt x="1820069" y="158911"/>
                        <a:pt x="1838325" y="159705"/>
                      </a:cubicBezTo>
                      <a:cubicBezTo>
                        <a:pt x="1843087" y="161292"/>
                        <a:pt x="1848643" y="160895"/>
                        <a:pt x="1852612" y="164467"/>
                      </a:cubicBezTo>
                      <a:cubicBezTo>
                        <a:pt x="1856581" y="168039"/>
                        <a:pt x="1859903" y="179348"/>
                        <a:pt x="1862138" y="181136"/>
                      </a:cubicBezTo>
                      <a:cubicBezTo>
                        <a:pt x="1865222" y="183604"/>
                        <a:pt x="1878663" y="176350"/>
                        <a:pt x="1878806" y="176374"/>
                      </a:cubicBezTo>
                      <a:cubicBezTo>
                        <a:pt x="1879600" y="181136"/>
                        <a:pt x="1878381" y="186732"/>
                        <a:pt x="1881187" y="190661"/>
                      </a:cubicBezTo>
                      <a:cubicBezTo>
                        <a:pt x="1883089" y="193324"/>
                        <a:pt x="1889125" y="190661"/>
                        <a:pt x="1890712" y="193042"/>
                      </a:cubicBezTo>
                      <a:cubicBezTo>
                        <a:pt x="1892299" y="195423"/>
                        <a:pt x="1860515" y="198910"/>
                        <a:pt x="1890712" y="204949"/>
                      </a:cubicBezTo>
                      <a:cubicBezTo>
                        <a:pt x="1891506" y="210505"/>
                        <a:pt x="1908968" y="212886"/>
                        <a:pt x="1912143" y="216855"/>
                      </a:cubicBezTo>
                      <a:cubicBezTo>
                        <a:pt x="1915318" y="220824"/>
                        <a:pt x="1907252" y="228761"/>
                        <a:pt x="1909762" y="228761"/>
                      </a:cubicBezTo>
                      <a:cubicBezTo>
                        <a:pt x="1912272" y="228761"/>
                        <a:pt x="1921272" y="219236"/>
                        <a:pt x="1926431" y="216855"/>
                      </a:cubicBezTo>
                      <a:cubicBezTo>
                        <a:pt x="1931590" y="214474"/>
                        <a:pt x="1935956" y="215268"/>
                        <a:pt x="1940718" y="214474"/>
                      </a:cubicBezTo>
                      <a:cubicBezTo>
                        <a:pt x="1941512" y="212093"/>
                        <a:pt x="1942410" y="209744"/>
                        <a:pt x="1943100" y="207330"/>
                      </a:cubicBezTo>
                      <a:cubicBezTo>
                        <a:pt x="1943999" y="204183"/>
                        <a:pt x="1944332" y="200869"/>
                        <a:pt x="1945481" y="197805"/>
                      </a:cubicBezTo>
                      <a:cubicBezTo>
                        <a:pt x="1946727" y="194481"/>
                        <a:pt x="1948845" y="191543"/>
                        <a:pt x="1950243" y="188280"/>
                      </a:cubicBezTo>
                      <a:cubicBezTo>
                        <a:pt x="1951232" y="185973"/>
                        <a:pt x="1950536" y="182528"/>
                        <a:pt x="1952625" y="181136"/>
                      </a:cubicBezTo>
                      <a:cubicBezTo>
                        <a:pt x="1955993" y="178891"/>
                        <a:pt x="1960580" y="179633"/>
                        <a:pt x="1964531" y="178755"/>
                      </a:cubicBezTo>
                      <a:cubicBezTo>
                        <a:pt x="1978712" y="175604"/>
                        <a:pt x="1969255" y="176374"/>
                        <a:pt x="1983581" y="176374"/>
                      </a:cubicBezTo>
                      <a:lnTo>
                        <a:pt x="1976437" y="193042"/>
                      </a:lnTo>
                    </a:path>
                  </a:pathLst>
                </a:custGeom>
                <a:noFill/>
                <a:ln w="28575">
                  <a:solidFill>
                    <a:srgbClr val="37A8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prstClr val="white"/>
                    </a:solidFill>
                  </a:endParaRPr>
                </a:p>
              </p:txBody>
            </p:sp>
            <p:sp>
              <p:nvSpPr>
                <p:cNvPr id="96284" name="TextBox 8"/>
                <p:cNvSpPr txBox="1">
                  <a:spLocks noChangeArrowheads="1"/>
                </p:cNvSpPr>
                <p:nvPr/>
              </p:nvSpPr>
              <p:spPr bwMode="auto">
                <a:xfrm>
                  <a:off x="1938338" y="5491164"/>
                  <a:ext cx="138414"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0</a:t>
                  </a:r>
                </a:p>
              </p:txBody>
            </p:sp>
            <p:sp>
              <p:nvSpPr>
                <p:cNvPr id="96285" name="TextBox 16"/>
                <p:cNvSpPr txBox="1">
                  <a:spLocks noChangeArrowheads="1"/>
                </p:cNvSpPr>
                <p:nvPr/>
              </p:nvSpPr>
              <p:spPr bwMode="auto">
                <a:xfrm>
                  <a:off x="1860551" y="4992688"/>
                  <a:ext cx="172062"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50</a:t>
                  </a:r>
                </a:p>
              </p:txBody>
            </p:sp>
            <p:sp>
              <p:nvSpPr>
                <p:cNvPr id="96286" name="TextBox 17"/>
                <p:cNvSpPr txBox="1">
                  <a:spLocks noChangeArrowheads="1"/>
                </p:cNvSpPr>
                <p:nvPr/>
              </p:nvSpPr>
              <p:spPr bwMode="auto">
                <a:xfrm>
                  <a:off x="1781175" y="4505325"/>
                  <a:ext cx="205711"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100</a:t>
                  </a:r>
                </a:p>
              </p:txBody>
            </p:sp>
            <p:sp>
              <p:nvSpPr>
                <p:cNvPr id="96287" name="TextBox 18"/>
                <p:cNvSpPr txBox="1">
                  <a:spLocks noChangeArrowheads="1"/>
                </p:cNvSpPr>
                <p:nvPr/>
              </p:nvSpPr>
              <p:spPr bwMode="auto">
                <a:xfrm>
                  <a:off x="1781175" y="4021138"/>
                  <a:ext cx="205711"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150</a:t>
                  </a:r>
                </a:p>
              </p:txBody>
            </p:sp>
            <p:sp>
              <p:nvSpPr>
                <p:cNvPr id="96288" name="TextBox 19"/>
                <p:cNvSpPr txBox="1">
                  <a:spLocks noChangeArrowheads="1"/>
                </p:cNvSpPr>
                <p:nvPr/>
              </p:nvSpPr>
              <p:spPr bwMode="auto">
                <a:xfrm>
                  <a:off x="1781175" y="3502025"/>
                  <a:ext cx="205711"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200</a:t>
                  </a:r>
                </a:p>
              </p:txBody>
            </p:sp>
            <p:sp>
              <p:nvSpPr>
                <p:cNvPr id="96289" name="TextBox 20"/>
                <p:cNvSpPr txBox="1">
                  <a:spLocks noChangeArrowheads="1"/>
                </p:cNvSpPr>
                <p:nvPr/>
              </p:nvSpPr>
              <p:spPr bwMode="auto">
                <a:xfrm>
                  <a:off x="1781175" y="3000376"/>
                  <a:ext cx="205711"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250</a:t>
                  </a:r>
                </a:p>
              </p:txBody>
            </p:sp>
            <p:sp>
              <p:nvSpPr>
                <p:cNvPr id="96290" name="TextBox 21"/>
                <p:cNvSpPr txBox="1">
                  <a:spLocks noChangeArrowheads="1"/>
                </p:cNvSpPr>
                <p:nvPr/>
              </p:nvSpPr>
              <p:spPr bwMode="auto">
                <a:xfrm>
                  <a:off x="1781175" y="2549525"/>
                  <a:ext cx="205711"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300</a:t>
                  </a:r>
                </a:p>
              </p:txBody>
            </p:sp>
            <p:cxnSp>
              <p:nvCxnSpPr>
                <p:cNvPr id="35" name="Straight Connector 34"/>
                <p:cNvCxnSpPr/>
                <p:nvPr/>
              </p:nvCxnSpPr>
              <p:spPr>
                <a:xfrm flipV="1">
                  <a:off x="2693999" y="4159250"/>
                  <a:ext cx="0"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517921" y="3989388"/>
                  <a:ext cx="0" cy="27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964015" y="4241800"/>
                  <a:ext cx="0" cy="376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964015" y="3360738"/>
                  <a:ext cx="0" cy="592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435507" y="3732213"/>
                  <a:ext cx="0" cy="944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783175" y="3732213"/>
                  <a:ext cx="0"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783175" y="4248150"/>
                  <a:ext cx="0" cy="369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693999" y="4505325"/>
                  <a:ext cx="0" cy="290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55899" y="4159250"/>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59074" y="480218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521096" y="4386263"/>
                  <a:ext cx="0"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82996" y="4584700"/>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82996" y="398938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30676" y="3363913"/>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30676" y="461803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02170" y="4676775"/>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02170" y="3738563"/>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49836" y="3738563"/>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49836" y="461803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310" name="TextBox 51"/>
                <p:cNvSpPr txBox="1">
                  <a:spLocks noChangeArrowheads="1"/>
                </p:cNvSpPr>
                <p:nvPr/>
              </p:nvSpPr>
              <p:spPr bwMode="auto">
                <a:xfrm>
                  <a:off x="2103438" y="5653852"/>
                  <a:ext cx="138414"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0</a:t>
                  </a:r>
                </a:p>
              </p:txBody>
            </p:sp>
            <p:sp>
              <p:nvSpPr>
                <p:cNvPr id="96311" name="TextBox 52"/>
                <p:cNvSpPr txBox="1">
                  <a:spLocks noChangeArrowheads="1"/>
                </p:cNvSpPr>
                <p:nvPr/>
              </p:nvSpPr>
              <p:spPr bwMode="auto">
                <a:xfrm>
                  <a:off x="2589213" y="5653852"/>
                  <a:ext cx="138414"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3</a:t>
                  </a:r>
                </a:p>
              </p:txBody>
            </p:sp>
            <p:sp>
              <p:nvSpPr>
                <p:cNvPr id="96312" name="TextBox 53"/>
                <p:cNvSpPr txBox="1">
                  <a:spLocks noChangeArrowheads="1"/>
                </p:cNvSpPr>
                <p:nvPr/>
              </p:nvSpPr>
              <p:spPr bwMode="auto">
                <a:xfrm>
                  <a:off x="3127375" y="5653852"/>
                  <a:ext cx="138414"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6</a:t>
                  </a:r>
                </a:p>
              </p:txBody>
            </p:sp>
            <p:sp>
              <p:nvSpPr>
                <p:cNvPr id="96313" name="TextBox 54"/>
                <p:cNvSpPr txBox="1">
                  <a:spLocks noChangeArrowheads="1"/>
                </p:cNvSpPr>
                <p:nvPr/>
              </p:nvSpPr>
              <p:spPr bwMode="auto">
                <a:xfrm>
                  <a:off x="3700462" y="5653852"/>
                  <a:ext cx="138414"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9</a:t>
                  </a:r>
                </a:p>
              </p:txBody>
            </p:sp>
            <p:sp>
              <p:nvSpPr>
                <p:cNvPr id="96314" name="TextBox 55"/>
                <p:cNvSpPr txBox="1">
                  <a:spLocks noChangeArrowheads="1"/>
                </p:cNvSpPr>
                <p:nvPr/>
              </p:nvSpPr>
              <p:spPr bwMode="auto">
                <a:xfrm>
                  <a:off x="4316413" y="5653852"/>
                  <a:ext cx="172062"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12</a:t>
                  </a:r>
                </a:p>
              </p:txBody>
            </p:sp>
            <p:sp>
              <p:nvSpPr>
                <p:cNvPr id="96315" name="TextBox 56"/>
                <p:cNvSpPr txBox="1">
                  <a:spLocks noChangeArrowheads="1"/>
                </p:cNvSpPr>
                <p:nvPr/>
              </p:nvSpPr>
              <p:spPr bwMode="auto">
                <a:xfrm>
                  <a:off x="4899025" y="5653852"/>
                  <a:ext cx="172062"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15</a:t>
                  </a:r>
                </a:p>
              </p:txBody>
            </p:sp>
            <p:sp>
              <p:nvSpPr>
                <p:cNvPr id="96316" name="TextBox 57"/>
                <p:cNvSpPr txBox="1">
                  <a:spLocks noChangeArrowheads="1"/>
                </p:cNvSpPr>
                <p:nvPr/>
              </p:nvSpPr>
              <p:spPr bwMode="auto">
                <a:xfrm>
                  <a:off x="5510701" y="5653852"/>
                  <a:ext cx="172062" cy="207252"/>
                </a:xfrm>
                <a:prstGeom prst="rect">
                  <a:avLst/>
                </a:prstGeom>
                <a:noFill/>
                <a:ln w="9525">
                  <a:noFill/>
                  <a:miter lim="800000"/>
                  <a:headEnd/>
                  <a:tailEnd/>
                </a:ln>
              </p:spPr>
              <p:txBody>
                <a:bodyPr wrap="none">
                  <a:spAutoFit/>
                </a:bodyPr>
                <a:lstStyle/>
                <a:p>
                  <a:pPr algn="ctr"/>
                  <a:r>
                    <a:rPr lang="en-GB" altLang="ja-JP" sz="825">
                      <a:solidFill>
                        <a:srgbClr val="000000"/>
                      </a:solidFill>
                      <a:latin typeface="Arial" charset="0"/>
                      <a:cs typeface="Arial" charset="0"/>
                    </a:rPr>
                    <a:t>18</a:t>
                  </a:r>
                </a:p>
              </p:txBody>
            </p:sp>
            <p:sp>
              <p:nvSpPr>
                <p:cNvPr id="96317" name="TextBox 58"/>
                <p:cNvSpPr txBox="1">
                  <a:spLocks noChangeArrowheads="1"/>
                </p:cNvSpPr>
                <p:nvPr/>
              </p:nvSpPr>
              <p:spPr bwMode="auto">
                <a:xfrm>
                  <a:off x="6059181" y="5653852"/>
                  <a:ext cx="172062" cy="207252"/>
                </a:xfrm>
                <a:prstGeom prst="rect">
                  <a:avLst/>
                </a:prstGeom>
                <a:noFill/>
                <a:ln w="9525">
                  <a:noFill/>
                  <a:miter lim="800000"/>
                  <a:headEnd/>
                  <a:tailEnd/>
                </a:ln>
              </p:spPr>
              <p:txBody>
                <a:bodyPr wrap="none">
                  <a:spAutoFit/>
                </a:bodyPr>
                <a:lstStyle/>
                <a:p>
                  <a:pPr algn="ctr"/>
                  <a:r>
                    <a:rPr lang="en-GB" altLang="ja-JP" sz="825">
                      <a:solidFill>
                        <a:srgbClr val="000000"/>
                      </a:solidFill>
                      <a:latin typeface="Arial" charset="0"/>
                      <a:cs typeface="Arial" charset="0"/>
                    </a:rPr>
                    <a:t>21</a:t>
                  </a:r>
                </a:p>
              </p:txBody>
            </p:sp>
            <p:sp>
              <p:nvSpPr>
                <p:cNvPr id="96318" name="TextBox 59"/>
                <p:cNvSpPr txBox="1">
                  <a:spLocks noChangeArrowheads="1"/>
                </p:cNvSpPr>
                <p:nvPr/>
              </p:nvSpPr>
              <p:spPr bwMode="auto">
                <a:xfrm>
                  <a:off x="6536288" y="5653852"/>
                  <a:ext cx="172062" cy="207252"/>
                </a:xfrm>
                <a:prstGeom prst="rect">
                  <a:avLst/>
                </a:prstGeom>
                <a:noFill/>
                <a:ln w="9525">
                  <a:noFill/>
                  <a:miter lim="800000"/>
                  <a:headEnd/>
                  <a:tailEnd/>
                </a:ln>
              </p:spPr>
              <p:txBody>
                <a:bodyPr wrap="none">
                  <a:spAutoFit/>
                </a:bodyPr>
                <a:lstStyle/>
                <a:p>
                  <a:pPr algn="ctr"/>
                  <a:r>
                    <a:rPr lang="en-GB" altLang="ja-JP" sz="825">
                      <a:solidFill>
                        <a:srgbClr val="000000"/>
                      </a:solidFill>
                      <a:latin typeface="Arial" charset="0"/>
                      <a:cs typeface="Arial" charset="0"/>
                    </a:rPr>
                    <a:t>24</a:t>
                  </a:r>
                </a:p>
              </p:txBody>
            </p:sp>
            <p:sp>
              <p:nvSpPr>
                <p:cNvPr id="96319" name="Rectangle 48"/>
                <p:cNvSpPr>
                  <a:spLocks noChangeArrowheads="1"/>
                </p:cNvSpPr>
                <p:nvPr/>
              </p:nvSpPr>
              <p:spPr bwMode="auto">
                <a:xfrm>
                  <a:off x="3946525" y="3687764"/>
                  <a:ext cx="138414"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a:t>
                  </a:r>
                </a:p>
              </p:txBody>
            </p:sp>
            <p:sp>
              <p:nvSpPr>
                <p:cNvPr id="96320" name="Rectangle 63"/>
                <p:cNvSpPr>
                  <a:spLocks noChangeArrowheads="1"/>
                </p:cNvSpPr>
                <p:nvPr/>
              </p:nvSpPr>
              <p:spPr bwMode="auto">
                <a:xfrm>
                  <a:off x="5845175" y="3687764"/>
                  <a:ext cx="138414" cy="207252"/>
                </a:xfrm>
                <a:prstGeom prst="rect">
                  <a:avLst/>
                </a:prstGeom>
                <a:noFill/>
                <a:ln w="9525">
                  <a:noFill/>
                  <a:miter lim="800000"/>
                  <a:headEnd/>
                  <a:tailEnd/>
                </a:ln>
              </p:spPr>
              <p:txBody>
                <a:bodyPr wrap="none">
                  <a:spAutoFit/>
                </a:bodyPr>
                <a:lstStyle/>
                <a:p>
                  <a:r>
                    <a:rPr lang="en-GB" altLang="ja-JP" sz="825">
                      <a:solidFill>
                        <a:srgbClr val="000000"/>
                      </a:solidFill>
                      <a:latin typeface="Arial" charset="0"/>
                      <a:cs typeface="Arial" charset="0"/>
                    </a:rPr>
                    <a:t>#</a:t>
                  </a:r>
                </a:p>
              </p:txBody>
            </p:sp>
            <p:cxnSp>
              <p:nvCxnSpPr>
                <p:cNvPr id="65" name="Straight Connector 64"/>
                <p:cNvCxnSpPr/>
                <p:nvPr/>
              </p:nvCxnSpPr>
              <p:spPr>
                <a:xfrm flipV="1">
                  <a:off x="5505495" y="3938588"/>
                  <a:ext cx="0" cy="64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72158" y="394493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472158" y="458628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845224" y="4152900"/>
                  <a:ext cx="0" cy="465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815062" y="4621213"/>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15062" y="353218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845224" y="3532188"/>
                  <a:ext cx="0" cy="357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91318" y="3843338"/>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323068" y="3843338"/>
                  <a:ext cx="0" cy="357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324655" y="4260850"/>
                  <a:ext cx="0" cy="320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291318" y="4581525"/>
                  <a:ext cx="66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782900" y="2860675"/>
                  <a:ext cx="228603" cy="0"/>
                </a:xfrm>
                <a:prstGeom prst="line">
                  <a:avLst/>
                </a:prstGeom>
                <a:noFill/>
                <a:ln w="28575" cap="rnd">
                  <a:solidFill>
                    <a:srgbClr val="EF980A"/>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flipH="1">
                  <a:off x="4748249" y="2860675"/>
                  <a:ext cx="228603" cy="0"/>
                </a:xfrm>
                <a:prstGeom prst="line">
                  <a:avLst/>
                </a:prstGeom>
                <a:noFill/>
                <a:ln w="28575">
                  <a:solidFill>
                    <a:srgbClr val="37A829"/>
                  </a:solidFill>
                </a:ln>
              </p:spPr>
              <p:style>
                <a:lnRef idx="2">
                  <a:schemeClr val="accent1">
                    <a:shade val="50000"/>
                  </a:schemeClr>
                </a:lnRef>
                <a:fillRef idx="1">
                  <a:schemeClr val="accent1"/>
                </a:fillRef>
                <a:effectRef idx="0">
                  <a:schemeClr val="accent1"/>
                </a:effectRef>
                <a:fontRef idx="minor">
                  <a:schemeClr val="lt1"/>
                </a:fontRef>
              </p:style>
            </p:cxnSp>
            <p:sp>
              <p:nvSpPr>
                <p:cNvPr id="96334" name="Rectangle 93"/>
                <p:cNvSpPr>
                  <a:spLocks noChangeArrowheads="1"/>
                </p:cNvSpPr>
                <p:nvPr/>
              </p:nvSpPr>
              <p:spPr bwMode="auto">
                <a:xfrm>
                  <a:off x="3036888" y="2717800"/>
                  <a:ext cx="574934" cy="319967"/>
                </a:xfrm>
                <a:prstGeom prst="rect">
                  <a:avLst/>
                </a:prstGeom>
                <a:noFill/>
                <a:ln w="9525">
                  <a:noFill/>
                  <a:miter lim="800000"/>
                  <a:headEnd/>
                  <a:tailEnd/>
                </a:ln>
              </p:spPr>
              <p:txBody>
                <a:bodyPr wrap="none">
                  <a:spAutoFit/>
                </a:bodyPr>
                <a:lstStyle/>
                <a:p>
                  <a:r>
                    <a:rPr lang="en-GB" altLang="ja-JP" sz="1600" dirty="0">
                      <a:solidFill>
                        <a:srgbClr val="000000"/>
                      </a:solidFill>
                      <a:latin typeface="Arial" charset="0"/>
                      <a:cs typeface="Arial" charset="0"/>
                    </a:rPr>
                    <a:t>Alogliptin</a:t>
                  </a:r>
                </a:p>
              </p:txBody>
            </p:sp>
            <p:sp>
              <p:nvSpPr>
                <p:cNvPr id="96335" name="Rectangle 90"/>
                <p:cNvSpPr>
                  <a:spLocks noChangeArrowheads="1"/>
                </p:cNvSpPr>
                <p:nvPr/>
              </p:nvSpPr>
              <p:spPr bwMode="auto">
                <a:xfrm>
                  <a:off x="4208463" y="5838825"/>
                  <a:ext cx="475807" cy="218159"/>
                </a:xfrm>
                <a:prstGeom prst="rect">
                  <a:avLst/>
                </a:prstGeom>
                <a:noFill/>
                <a:ln w="9525">
                  <a:noFill/>
                  <a:miter lim="800000"/>
                  <a:headEnd/>
                  <a:tailEnd/>
                </a:ln>
              </p:spPr>
              <p:txBody>
                <a:bodyPr wrap="none">
                  <a:spAutoFit/>
                </a:bodyPr>
                <a:lstStyle/>
                <a:p>
                  <a:r>
                    <a:rPr lang="en-GB" altLang="ja-JP" sz="900" dirty="0">
                      <a:solidFill>
                        <a:srgbClr val="000000"/>
                      </a:solidFill>
                      <a:latin typeface="Arial" charset="0"/>
                      <a:cs typeface="Arial" charset="0"/>
                    </a:rPr>
                    <a:t>Time (hours)</a:t>
                  </a:r>
                </a:p>
              </p:txBody>
            </p:sp>
            <p:sp>
              <p:nvSpPr>
                <p:cNvPr id="96336" name="Rectangle 93"/>
                <p:cNvSpPr>
                  <a:spLocks noChangeArrowheads="1"/>
                </p:cNvSpPr>
                <p:nvPr/>
              </p:nvSpPr>
              <p:spPr bwMode="auto">
                <a:xfrm>
                  <a:off x="4958557" y="2729870"/>
                  <a:ext cx="1186972" cy="319967"/>
                </a:xfrm>
                <a:prstGeom prst="rect">
                  <a:avLst/>
                </a:prstGeom>
                <a:noFill/>
                <a:ln w="9525">
                  <a:noFill/>
                  <a:miter lim="800000"/>
                  <a:headEnd/>
                  <a:tailEnd/>
                </a:ln>
              </p:spPr>
              <p:txBody>
                <a:bodyPr wrap="none">
                  <a:spAutoFit/>
                </a:bodyPr>
                <a:lstStyle/>
                <a:p>
                  <a:r>
                    <a:rPr lang="en-GB" altLang="ja-JP" sz="1600">
                      <a:solidFill>
                        <a:srgbClr val="000000"/>
                      </a:solidFill>
                      <a:latin typeface="Arial" charset="0"/>
                      <a:cs typeface="Arial" charset="0"/>
                    </a:rPr>
                    <a:t>Alogliptin + acarbose</a:t>
                  </a:r>
                </a:p>
              </p:txBody>
            </p:sp>
          </p:grpSp>
          <p:cxnSp>
            <p:nvCxnSpPr>
              <p:cNvPr id="9" name="Straight Connector 8"/>
              <p:cNvCxnSpPr/>
              <p:nvPr/>
            </p:nvCxnSpPr>
            <p:spPr bwMode="auto">
              <a:xfrm flipV="1">
                <a:off x="6632634" y="5648325"/>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flipV="1">
                <a:off x="6145266" y="5646738"/>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flipV="1">
                <a:off x="5602335" y="5646738"/>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flipV="1">
                <a:off x="5070515" y="5646738"/>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flipV="1">
                <a:off x="4489483" y="5641975"/>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flipV="1">
                <a:off x="3825900" y="5643563"/>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flipV="1">
                <a:off x="3259156" y="5645150"/>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flipV="1">
                <a:off x="2727337" y="5648325"/>
                <a:ext cx="0" cy="6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89168" y="2681288"/>
                <a:ext cx="0" cy="3027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flipV="1">
                <a:off x="2132017" y="5122863"/>
                <a:ext cx="492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35192" y="5645150"/>
                <a:ext cx="45022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flipV="1">
                <a:off x="2133604" y="4638675"/>
                <a:ext cx="49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flipV="1">
                <a:off x="2135192" y="4159250"/>
                <a:ext cx="476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flipV="1">
                <a:off x="2133604" y="3632200"/>
                <a:ext cx="492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flipV="1">
                <a:off x="2135192" y="3140075"/>
                <a:ext cx="476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flipV="1">
                <a:off x="2146304" y="2689225"/>
                <a:ext cx="476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 Box 15"/>
            <p:cNvSpPr txBox="1">
              <a:spLocks noChangeArrowheads="1"/>
            </p:cNvSpPr>
            <p:nvPr/>
          </p:nvSpPr>
          <p:spPr bwMode="auto">
            <a:xfrm rot="16200000">
              <a:off x="902496" y="3669624"/>
              <a:ext cx="2595562" cy="95638"/>
            </a:xfrm>
            <a:prstGeom prst="rect">
              <a:avLst/>
            </a:prstGeom>
            <a:noFill/>
            <a:ln w="9525">
              <a:noFill/>
              <a:miter lim="800000"/>
              <a:headEnd/>
              <a:tailEnd/>
            </a:ln>
          </p:spPr>
          <p:txBody>
            <a:bodyPr lIns="67500" tIns="35100" rIns="67500" bIns="35100">
              <a:spAutoFit/>
            </a:bodyPr>
            <a:lstStyle/>
            <a:p>
              <a:pPr algn="ctr" eaLnBrk="0" hangingPunct="0">
                <a:spcBef>
                  <a:spcPct val="50000"/>
                </a:spcBef>
              </a:pPr>
              <a:r>
                <a:rPr lang="en-US" altLang="ja-JP" sz="1000" dirty="0">
                  <a:solidFill>
                    <a:srgbClr val="000000"/>
                  </a:solidFill>
                  <a:latin typeface="Arial" charset="0"/>
                  <a:cs typeface="Arial" charset="0"/>
                </a:rPr>
                <a:t>Plasma glucose (mg/dl)  </a:t>
              </a:r>
            </a:p>
          </p:txBody>
        </p:sp>
      </p:grpSp>
      <p:sp>
        <p:nvSpPr>
          <p:cNvPr id="84" name="TextBox 1"/>
          <p:cNvSpPr txBox="1">
            <a:spLocks noChangeArrowheads="1"/>
          </p:cNvSpPr>
          <p:nvPr/>
        </p:nvSpPr>
        <p:spPr bwMode="auto">
          <a:xfrm>
            <a:off x="7761289" y="6611781"/>
            <a:ext cx="2603598" cy="246221"/>
          </a:xfrm>
          <a:prstGeom prst="rect">
            <a:avLst/>
          </a:prstGeom>
          <a:noFill/>
          <a:ln w="9525">
            <a:noFill/>
            <a:miter lim="800000"/>
            <a:headEnd/>
            <a:tailEnd/>
          </a:ln>
        </p:spPr>
        <p:txBody>
          <a:bodyPr wrap="none">
            <a:spAutoFit/>
          </a:bodyPr>
          <a:lstStyle/>
          <a:p>
            <a:r>
              <a:rPr lang="en-GB" altLang="ja-JP" sz="1000" dirty="0" err="1">
                <a:solidFill>
                  <a:srgbClr val="000000"/>
                </a:solidFill>
                <a:latin typeface="Arial" panose="020B0604020202020204" pitchFamily="34" charset="0"/>
                <a:cs typeface="Arial" panose="020B0604020202020204" pitchFamily="34" charset="0"/>
              </a:rPr>
              <a:t>Kusunoki</a:t>
            </a:r>
            <a:r>
              <a:rPr lang="en-GB" altLang="ja-JP" sz="1000" dirty="0">
                <a:solidFill>
                  <a:srgbClr val="000000"/>
                </a:solidFill>
                <a:latin typeface="Arial" panose="020B0604020202020204" pitchFamily="34" charset="0"/>
                <a:cs typeface="Arial" panose="020B0604020202020204" pitchFamily="34" charset="0"/>
              </a:rPr>
              <a:t> Y, et al. </a:t>
            </a:r>
            <a:r>
              <a:rPr lang="en-GB" altLang="ja-JP" sz="1000" dirty="0" err="1">
                <a:solidFill>
                  <a:srgbClr val="000000"/>
                </a:solidFill>
                <a:latin typeface="Arial" panose="020B0604020202020204" pitchFamily="34" charset="0"/>
                <a:cs typeface="Arial" panose="020B0604020202020204" pitchFamily="34" charset="0"/>
              </a:rPr>
              <a:t>Endocr</a:t>
            </a:r>
            <a:r>
              <a:rPr lang="en-GB" altLang="ja-JP" sz="1000" dirty="0">
                <a:solidFill>
                  <a:srgbClr val="000000"/>
                </a:solidFill>
                <a:latin typeface="Arial" panose="020B0604020202020204" pitchFamily="34" charset="0"/>
                <a:cs typeface="Arial" panose="020B0604020202020204" pitchFamily="34" charset="0"/>
              </a:rPr>
              <a:t>  </a:t>
            </a:r>
            <a:r>
              <a:rPr lang="pl-PL" altLang="ja-JP" sz="1000" dirty="0" smtClean="0">
                <a:solidFill>
                  <a:srgbClr val="000000"/>
                </a:solidFill>
                <a:latin typeface="Arial" panose="020B0604020202020204" pitchFamily="34" charset="0"/>
                <a:cs typeface="Arial" panose="020B0604020202020204" pitchFamily="34" charset="0"/>
              </a:rPr>
              <a:t>J</a:t>
            </a:r>
            <a:r>
              <a:rPr lang="en-GB" altLang="ja-JP" sz="1000" dirty="0" smtClean="0">
                <a:solidFill>
                  <a:srgbClr val="000000"/>
                </a:solidFill>
                <a:latin typeface="Arial" panose="020B0604020202020204" pitchFamily="34" charset="0"/>
                <a:cs typeface="Arial" panose="020B0604020202020204" pitchFamily="34" charset="0"/>
              </a:rPr>
              <a:t> </a:t>
            </a:r>
            <a:r>
              <a:rPr lang="pl-PL" altLang="ja-JP" sz="1000" dirty="0" smtClean="0">
                <a:solidFill>
                  <a:srgbClr val="000000"/>
                </a:solidFill>
                <a:latin typeface="Arial" panose="020B0604020202020204" pitchFamily="34" charset="0"/>
                <a:cs typeface="Arial" panose="020B0604020202020204" pitchFamily="34" charset="0"/>
              </a:rPr>
              <a:t>2013</a:t>
            </a:r>
            <a:r>
              <a:rPr lang="en-GB" altLang="ja-JP" sz="1000" dirty="0" smtClean="0">
                <a:solidFill>
                  <a:srgbClr val="000000"/>
                </a:solidFill>
                <a:latin typeface="Arial" panose="020B0604020202020204" pitchFamily="34" charset="0"/>
                <a:cs typeface="Arial" panose="020B0604020202020204" pitchFamily="34" charset="0"/>
              </a:rPr>
              <a:t>;</a:t>
            </a:r>
            <a:r>
              <a:rPr lang="pl-PL" altLang="ja-JP" sz="1000" dirty="0" smtClean="0">
                <a:solidFill>
                  <a:srgbClr val="000000"/>
                </a:solidFill>
                <a:latin typeface="Arial" panose="020B0604020202020204" pitchFamily="34" charset="0"/>
                <a:cs typeface="Arial" panose="020B0604020202020204" pitchFamily="34" charset="0"/>
              </a:rPr>
              <a:t>60</a:t>
            </a:r>
            <a:r>
              <a:rPr lang="en-GB" altLang="ja-JP" sz="1000" dirty="0">
                <a:solidFill>
                  <a:srgbClr val="000000"/>
                </a:solidFill>
                <a:latin typeface="Arial" panose="020B0604020202020204" pitchFamily="34" charset="0"/>
                <a:cs typeface="Arial" panose="020B0604020202020204" pitchFamily="34" charset="0"/>
              </a:rPr>
              <a:t>:</a:t>
            </a:r>
            <a:r>
              <a:rPr lang="pl-PL" altLang="ja-JP" sz="1000" dirty="0" smtClean="0">
                <a:solidFill>
                  <a:srgbClr val="000000"/>
                </a:solidFill>
                <a:latin typeface="Arial" panose="020B0604020202020204" pitchFamily="34" charset="0"/>
                <a:cs typeface="Arial" panose="020B0604020202020204" pitchFamily="34" charset="0"/>
              </a:rPr>
              <a:t>431-9</a:t>
            </a:r>
            <a:endParaRPr kumimoji="1" lang="ja-JP" altLang="en-US" sz="1000" dirty="0">
              <a:solidFill>
                <a:prstClr val="black"/>
              </a:solidFill>
              <a:latin typeface="Arial" charset="0"/>
              <a:cs typeface="Arial" charset="0"/>
            </a:endParaRPr>
          </a:p>
        </p:txBody>
      </p:sp>
      <p:sp>
        <p:nvSpPr>
          <p:cNvPr id="85" name="Title 2"/>
          <p:cNvSpPr txBox="1">
            <a:spLocks/>
          </p:cNvSpPr>
          <p:nvPr/>
        </p:nvSpPr>
        <p:spPr>
          <a:xfrm>
            <a:off x="493846" y="188640"/>
            <a:ext cx="1002175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ja-JP" sz="2800" b="1" dirty="0">
                <a:solidFill>
                  <a:srgbClr val="002060"/>
                </a:solidFill>
                <a:latin typeface="+mn-lt"/>
                <a:cs typeface="Arial" panose="020B0604020202020204" pitchFamily="34" charset="0"/>
              </a:rPr>
              <a:t>Acarbose as add-on to </a:t>
            </a:r>
            <a:r>
              <a:rPr lang="en-GB" altLang="ja-JP" sz="2800" b="1" dirty="0" smtClean="0">
                <a:solidFill>
                  <a:srgbClr val="002060"/>
                </a:solidFill>
                <a:latin typeface="+mn-lt"/>
                <a:cs typeface="Arial" panose="020B0604020202020204" pitchFamily="34" charset="0"/>
              </a:rPr>
              <a:t>DPP4i: </a:t>
            </a:r>
            <a:r>
              <a:rPr lang="en-GB" altLang="ja-JP" sz="2800" b="1" dirty="0">
                <a:solidFill>
                  <a:srgbClr val="002060"/>
                </a:solidFill>
                <a:latin typeface="+mn-lt"/>
                <a:cs typeface="Arial" panose="020B0604020202020204" pitchFamily="34" charset="0"/>
              </a:rPr>
              <a:t>24 hour </a:t>
            </a:r>
            <a:r>
              <a:rPr lang="en-GB" altLang="ja-JP" sz="2800" b="1" dirty="0" smtClean="0">
                <a:solidFill>
                  <a:srgbClr val="002060"/>
                </a:solidFill>
                <a:latin typeface="+mn-lt"/>
                <a:cs typeface="Arial" panose="020B0604020202020204" pitchFamily="34" charset="0"/>
              </a:rPr>
              <a:t>CGM </a:t>
            </a:r>
            <a:r>
              <a:rPr lang="en-GB" altLang="ja-JP" sz="2800" b="1" dirty="0">
                <a:solidFill>
                  <a:srgbClr val="002060"/>
                </a:solidFill>
                <a:latin typeface="+mn-lt"/>
                <a:cs typeface="Arial" panose="020B0604020202020204" pitchFamily="34" charset="0"/>
              </a:rPr>
              <a:t>profiles with and without </a:t>
            </a:r>
            <a:r>
              <a:rPr lang="en-GB" altLang="ja-JP" sz="2800" b="1" dirty="0" smtClean="0">
                <a:solidFill>
                  <a:srgbClr val="002060"/>
                </a:solidFill>
                <a:latin typeface="+mn-lt"/>
                <a:cs typeface="Arial" panose="020B0604020202020204" pitchFamily="34" charset="0"/>
              </a:rPr>
              <a:t>acarbose</a:t>
            </a:r>
            <a:endParaRPr lang="ja-JP" altLang="en-US" sz="2800" b="1" dirty="0">
              <a:solidFill>
                <a:srgbClr val="002060"/>
              </a:solidFill>
              <a:latin typeface="+mn-lt"/>
              <a:cs typeface="Arial" panose="020B0604020202020204" pitchFamily="34" charset="0"/>
            </a:endParaRPr>
          </a:p>
        </p:txBody>
      </p:sp>
      <p:sp>
        <p:nvSpPr>
          <p:cNvPr id="6" name="Oval 5"/>
          <p:cNvSpPr/>
          <p:nvPr/>
        </p:nvSpPr>
        <p:spPr>
          <a:xfrm>
            <a:off x="4948740" y="3162672"/>
            <a:ext cx="537660" cy="1490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87" name="Oval 86"/>
          <p:cNvSpPr/>
          <p:nvPr/>
        </p:nvSpPr>
        <p:spPr>
          <a:xfrm>
            <a:off x="8251507" y="3140968"/>
            <a:ext cx="537660" cy="14904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Tree>
    <p:extLst>
      <p:ext uri="{BB962C8B-B14F-4D97-AF65-F5344CB8AC3E}">
        <p14:creationId xmlns="" xmlns:p14="http://schemas.microsoft.com/office/powerpoint/2010/main" val="231970255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61"/>
          <p:cNvSpPr txBox="1">
            <a:spLocks noChangeArrowheads="1"/>
          </p:cNvSpPr>
          <p:nvPr/>
        </p:nvSpPr>
        <p:spPr bwMode="auto">
          <a:xfrm>
            <a:off x="8095090" y="6553205"/>
            <a:ext cx="287771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spcBef>
                <a:spcPct val="50000"/>
              </a:spcBef>
            </a:pPr>
            <a:r>
              <a:rPr lang="en-US" altLang="ja-JP" sz="1100" dirty="0">
                <a:solidFill>
                  <a:srgbClr val="000000"/>
                </a:solidFill>
                <a:latin typeface="+mn-lt"/>
                <a:ea typeface="HGP創英角ｺﾞｼｯｸUB" pitchFamily="50" charset="-128"/>
              </a:rPr>
              <a:t>Y Mori :Modern Physician 28: 1115-1119, 2008</a:t>
            </a:r>
          </a:p>
        </p:txBody>
      </p:sp>
      <p:sp>
        <p:nvSpPr>
          <p:cNvPr id="270339" name="Text Box 7"/>
          <p:cNvSpPr txBox="1">
            <a:spLocks noChangeArrowheads="1"/>
          </p:cNvSpPr>
          <p:nvPr/>
        </p:nvSpPr>
        <p:spPr bwMode="gray">
          <a:xfrm>
            <a:off x="838200" y="457209"/>
            <a:ext cx="90678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eaLnBrk="1" hangingPunct="1"/>
            <a:r>
              <a:rPr lang="en-US" altLang="ja-JP" sz="3200" b="1" dirty="0">
                <a:latin typeface="+mj-lt"/>
                <a:ea typeface="+mj-ea"/>
                <a:cs typeface="+mj-cs"/>
              </a:rPr>
              <a:t>Effects of Acarbose on Glucose Fluctuations after add on to Insulin</a:t>
            </a:r>
          </a:p>
        </p:txBody>
      </p:sp>
      <p:pic>
        <p:nvPicPr>
          <p:cNvPr id="27034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1" y="1447805"/>
            <a:ext cx="8926513" cy="427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0341" name="Text Box 5"/>
          <p:cNvSpPr txBox="1">
            <a:spLocks noChangeArrowheads="1"/>
          </p:cNvSpPr>
          <p:nvPr/>
        </p:nvSpPr>
        <p:spPr bwMode="auto">
          <a:xfrm>
            <a:off x="673099" y="5767389"/>
            <a:ext cx="9588907" cy="400110"/>
          </a:xfrm>
          <a:prstGeom prst="rect">
            <a:avLst/>
          </a:prstGeom>
          <a:solidFill>
            <a:srgbClr val="7CF828"/>
          </a:solidFill>
          <a:ln w="9525">
            <a:solidFill>
              <a:srgbClr val="005AA8"/>
            </a:solidFill>
            <a:miter lim="800000"/>
            <a:headEnd/>
            <a:tailEnd/>
          </a:ln>
          <a:effectLst/>
          <a:extLst/>
        </p:spPr>
        <p:txBody>
          <a:bodyPr wrap="none">
            <a:spAutoFit/>
          </a:bodyPr>
          <a:lstStyle/>
          <a:p>
            <a:r>
              <a:rPr lang="en-US" altLang="en-US" sz="2000" b="1"/>
              <a:t>Glycemic fluctuation is significantly reduced after addition of acarbose to insulin therapy</a:t>
            </a:r>
          </a:p>
        </p:txBody>
      </p:sp>
    </p:spTree>
    <p:extLst>
      <p:ext uri="{BB962C8B-B14F-4D97-AF65-F5344CB8AC3E}">
        <p14:creationId xmlns="" xmlns:p14="http://schemas.microsoft.com/office/powerpoint/2010/main" val="299703114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7" name="Content Placeholder 2"/>
          <p:cNvSpPr txBox="1">
            <a:spLocks/>
          </p:cNvSpPr>
          <p:nvPr/>
        </p:nvSpPr>
        <p:spPr>
          <a:xfrm>
            <a:off x="186611" y="404664"/>
            <a:ext cx="10522769" cy="5976664"/>
          </a:xfrm>
          <a:prstGeom prst="rect">
            <a:avLst/>
          </a:prstGeom>
          <a:solidFill>
            <a:srgbClr val="002060"/>
          </a:solidFill>
        </p:spPr>
        <p:txBody>
          <a:bodyPr vert="horz" lIns="91430" tIns="45715" rIns="91430" bIns="45715" rtlCol="0">
            <a:noAutofit/>
          </a:bodyPr>
          <a:lstStyle>
            <a:lvl1pPr marL="342862" indent="-342862" algn="l" defTabSz="91429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68" indent="-285718" algn="l" defTabSz="91429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2874" indent="-228574" algn="l" defTabSz="91429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023" indent="-228574" algn="l" defTabSz="91429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172" indent="-228574" algn="l" defTabSz="914298"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322"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71"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20"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70" indent="-228574" algn="l" defTabSz="91429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800" b="1" dirty="0" smtClean="0">
              <a:solidFill>
                <a:schemeClr val="bg1"/>
              </a:solidFill>
            </a:endParaRPr>
          </a:p>
          <a:p>
            <a:pPr marL="0" indent="0">
              <a:buNone/>
            </a:pPr>
            <a:r>
              <a:rPr lang="en-US" sz="2800" b="1" dirty="0" smtClean="0">
                <a:solidFill>
                  <a:schemeClr val="bg1"/>
                </a:solidFill>
              </a:rPr>
              <a:t>Key Messages</a:t>
            </a:r>
          </a:p>
          <a:p>
            <a:pPr marL="0" indent="0">
              <a:buNone/>
            </a:pPr>
            <a:endParaRPr lang="en-US" sz="1800" b="1" dirty="0" smtClean="0">
              <a:solidFill>
                <a:schemeClr val="bg1"/>
              </a:solidFill>
            </a:endParaRPr>
          </a:p>
          <a:p>
            <a:pPr marL="457150" indent="-457150">
              <a:buFont typeface="+mj-lt"/>
              <a:buAutoNum type="arabicPeriod"/>
            </a:pPr>
            <a:endParaRPr lang="en-US" sz="1800" b="1" dirty="0" smtClean="0">
              <a:solidFill>
                <a:schemeClr val="bg1"/>
              </a:solidFill>
            </a:endParaRPr>
          </a:p>
          <a:p>
            <a:pPr marL="457150" indent="-457150">
              <a:buFont typeface="+mj-lt"/>
              <a:buAutoNum type="arabicPeriod"/>
            </a:pPr>
            <a:r>
              <a:rPr lang="en-US" sz="2000" b="1" dirty="0" err="1" smtClean="0">
                <a:solidFill>
                  <a:schemeClr val="bg1"/>
                </a:solidFill>
              </a:rPr>
              <a:t>Glycemic</a:t>
            </a:r>
            <a:r>
              <a:rPr lang="en-US" sz="2000" b="1" dirty="0" smtClean="0">
                <a:solidFill>
                  <a:schemeClr val="bg1"/>
                </a:solidFill>
              </a:rPr>
              <a:t> variability is mainly because of PPBS excursion</a:t>
            </a:r>
          </a:p>
          <a:p>
            <a:pPr marL="457150" indent="-457150">
              <a:buFont typeface="+mj-lt"/>
              <a:buAutoNum type="arabicPeriod"/>
            </a:pPr>
            <a:endParaRPr lang="en-US" sz="2000" b="1" dirty="0" smtClean="0">
              <a:solidFill>
                <a:schemeClr val="bg1"/>
              </a:solidFill>
            </a:endParaRPr>
          </a:p>
          <a:p>
            <a:pPr marL="457150" indent="-457150">
              <a:buFont typeface="+mj-lt"/>
              <a:buAutoNum type="arabicPeriod"/>
            </a:pPr>
            <a:r>
              <a:rPr lang="en-US" sz="2000" b="1" dirty="0" err="1" smtClean="0">
                <a:solidFill>
                  <a:schemeClr val="bg1"/>
                </a:solidFill>
              </a:rPr>
              <a:t>Glycemic</a:t>
            </a:r>
            <a:r>
              <a:rPr lang="en-US" sz="2000" b="1" dirty="0" smtClean="0">
                <a:solidFill>
                  <a:schemeClr val="bg1"/>
                </a:solidFill>
              </a:rPr>
              <a:t> </a:t>
            </a:r>
            <a:r>
              <a:rPr lang="en-US" sz="2000" b="1" dirty="0">
                <a:solidFill>
                  <a:schemeClr val="bg1"/>
                </a:solidFill>
              </a:rPr>
              <a:t>excursions are linked with CV risks in T2DM</a:t>
            </a:r>
          </a:p>
          <a:p>
            <a:pPr marL="457150" indent="-457150">
              <a:buNone/>
            </a:pPr>
            <a:endParaRPr lang="en-US" sz="2000" b="1" dirty="0" smtClean="0">
              <a:solidFill>
                <a:schemeClr val="bg1"/>
              </a:solidFill>
            </a:endParaRPr>
          </a:p>
          <a:p>
            <a:pPr marL="457150" indent="-457150">
              <a:buNone/>
            </a:pPr>
            <a:r>
              <a:rPr lang="en-US" sz="2000" b="1" dirty="0" smtClean="0">
                <a:solidFill>
                  <a:schemeClr val="bg1"/>
                </a:solidFill>
              </a:rPr>
              <a:t>3</a:t>
            </a:r>
            <a:r>
              <a:rPr lang="en-US" sz="2000" b="1" dirty="0" smtClean="0">
                <a:solidFill>
                  <a:schemeClr val="bg1"/>
                </a:solidFill>
              </a:rPr>
              <a:t>. </a:t>
            </a:r>
            <a:r>
              <a:rPr lang="en-US" sz="2000" b="1" dirty="0" smtClean="0">
                <a:solidFill>
                  <a:schemeClr val="bg1"/>
                </a:solidFill>
              </a:rPr>
              <a:t>   </a:t>
            </a:r>
            <a:r>
              <a:rPr lang="en-US" sz="2000" b="1" dirty="0" smtClean="0">
                <a:solidFill>
                  <a:schemeClr val="bg1"/>
                </a:solidFill>
              </a:rPr>
              <a:t>Favorable </a:t>
            </a:r>
            <a:r>
              <a:rPr lang="en-US" sz="2000" b="1" dirty="0" smtClean="0">
                <a:solidFill>
                  <a:schemeClr val="bg1"/>
                </a:solidFill>
              </a:rPr>
              <a:t>effect of Acarbose on Glucose </a:t>
            </a:r>
            <a:r>
              <a:rPr lang="en-US" sz="2000" b="1" dirty="0">
                <a:solidFill>
                  <a:schemeClr val="bg1"/>
                </a:solidFill>
              </a:rPr>
              <a:t>variability </a:t>
            </a:r>
            <a:r>
              <a:rPr lang="en-US" sz="2000" b="1" dirty="0" smtClean="0">
                <a:solidFill>
                  <a:schemeClr val="bg1"/>
                </a:solidFill>
              </a:rPr>
              <a:t>aimed </a:t>
            </a:r>
            <a:r>
              <a:rPr lang="en-US" sz="2000" b="1" dirty="0">
                <a:solidFill>
                  <a:schemeClr val="bg1"/>
                </a:solidFill>
              </a:rPr>
              <a:t>at an </a:t>
            </a:r>
            <a:r>
              <a:rPr lang="en-US" sz="2000" b="1" dirty="0" smtClean="0">
                <a:solidFill>
                  <a:schemeClr val="bg1"/>
                </a:solidFill>
              </a:rPr>
              <a:t>efficacy </a:t>
            </a:r>
            <a:r>
              <a:rPr lang="en-US" sz="2000" b="1" dirty="0">
                <a:solidFill>
                  <a:schemeClr val="bg1"/>
                </a:solidFill>
              </a:rPr>
              <a:t>in </a:t>
            </a:r>
            <a:r>
              <a:rPr lang="en-US" sz="2000" b="1" dirty="0" smtClean="0">
                <a:solidFill>
                  <a:schemeClr val="bg1"/>
                </a:solidFill>
              </a:rPr>
              <a:t>the control </a:t>
            </a:r>
            <a:r>
              <a:rPr lang="en-US" sz="2000" b="1" dirty="0">
                <a:solidFill>
                  <a:schemeClr val="bg1"/>
                </a:solidFill>
              </a:rPr>
              <a:t>of the metabolic alterations of diabetes</a:t>
            </a:r>
            <a:endParaRPr kumimoji="1" lang="en-US" altLang="ja-JP" sz="2000" b="1" dirty="0" smtClean="0">
              <a:solidFill>
                <a:schemeClr val="bg1"/>
              </a:solidFill>
              <a:ea typeface="ＭＳ Ｐゴシック" pitchFamily="34" charset="-128"/>
            </a:endParaRPr>
          </a:p>
        </p:txBody>
      </p:sp>
      <p:sp>
        <p:nvSpPr>
          <p:cNvPr id="6" name="Slide Number Placeholder 1"/>
          <p:cNvSpPr txBox="1">
            <a:spLocks/>
          </p:cNvSpPr>
          <p:nvPr/>
        </p:nvSpPr>
        <p:spPr>
          <a:xfrm>
            <a:off x="427304" y="6424621"/>
            <a:ext cx="685040" cy="433387"/>
          </a:xfrm>
          <a:prstGeom prst="rect">
            <a:avLst/>
          </a:prstGeom>
        </p:spPr>
        <p:txBody>
          <a:bodyPr/>
          <a:lstStyle>
            <a:defPPr>
              <a:defRPr lang="de-DE"/>
            </a:defPPr>
            <a:lvl1pPr marL="0" algn="l" defTabSz="914298" rtl="0" eaLnBrk="1" latinLnBrk="0" hangingPunct="1">
              <a:defRPr sz="1800" kern="1200">
                <a:solidFill>
                  <a:schemeClr val="tx1"/>
                </a:solidFill>
                <a:latin typeface="+mn-lt"/>
                <a:ea typeface="+mn-ea"/>
                <a:cs typeface="+mn-cs"/>
              </a:defRPr>
            </a:lvl1pPr>
            <a:lvl2pPr marL="457150"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8" algn="l" defTabSz="914298" rtl="0" eaLnBrk="1" latinLnBrk="0" hangingPunct="1">
              <a:defRPr sz="1800" kern="1200">
                <a:solidFill>
                  <a:schemeClr val="tx1"/>
                </a:solidFill>
                <a:latin typeface="+mn-lt"/>
                <a:ea typeface="+mn-ea"/>
                <a:cs typeface="+mn-cs"/>
              </a:defRPr>
            </a:lvl4pPr>
            <a:lvl5pPr marL="1828598" algn="l" defTabSz="914298" rtl="0" eaLnBrk="1" latinLnBrk="0" hangingPunct="1">
              <a:defRPr sz="1800" kern="1200">
                <a:solidFill>
                  <a:schemeClr val="tx1"/>
                </a:solidFill>
                <a:latin typeface="+mn-lt"/>
                <a:ea typeface="+mn-ea"/>
                <a:cs typeface="+mn-cs"/>
              </a:defRPr>
            </a:lvl5pPr>
            <a:lvl6pPr marL="2285747" algn="l" defTabSz="914298" rtl="0" eaLnBrk="1" latinLnBrk="0" hangingPunct="1">
              <a:defRPr sz="1800" kern="1200">
                <a:solidFill>
                  <a:schemeClr val="tx1"/>
                </a:solidFill>
                <a:latin typeface="+mn-lt"/>
                <a:ea typeface="+mn-ea"/>
                <a:cs typeface="+mn-cs"/>
              </a:defRPr>
            </a:lvl6pPr>
            <a:lvl7pPr marL="2742896" algn="l" defTabSz="914298" rtl="0" eaLnBrk="1" latinLnBrk="0" hangingPunct="1">
              <a:defRPr sz="1800" kern="1200">
                <a:solidFill>
                  <a:schemeClr val="tx1"/>
                </a:solidFill>
                <a:latin typeface="+mn-lt"/>
                <a:ea typeface="+mn-ea"/>
                <a:cs typeface="+mn-cs"/>
              </a:defRPr>
            </a:lvl7pPr>
            <a:lvl8pPr marL="3200046" algn="l" defTabSz="914298" rtl="0" eaLnBrk="1" latinLnBrk="0" hangingPunct="1">
              <a:defRPr sz="1800" kern="1200">
                <a:solidFill>
                  <a:schemeClr val="tx1"/>
                </a:solidFill>
                <a:latin typeface="+mn-lt"/>
                <a:ea typeface="+mn-ea"/>
                <a:cs typeface="+mn-cs"/>
              </a:defRPr>
            </a:lvl8pPr>
            <a:lvl9pPr marL="3657196" algn="l" defTabSz="914298" rtl="0" eaLnBrk="1" latinLnBrk="0" hangingPunct="1">
              <a:defRPr sz="1800" kern="1200">
                <a:solidFill>
                  <a:schemeClr val="tx1"/>
                </a:solidFill>
                <a:latin typeface="+mn-lt"/>
                <a:ea typeface="+mn-ea"/>
                <a:cs typeface="+mn-cs"/>
              </a:defRPr>
            </a:lvl9pPr>
          </a:lstStyle>
          <a:p>
            <a:fld id="{0C913308-F349-4B6D-A68A-DD1791B4A57B}" type="slidenum">
              <a:rPr lang="zh-CN" altLang="en-US" sz="1000" smtClean="0">
                <a:solidFill>
                  <a:prstClr val="black">
                    <a:tint val="75000"/>
                  </a:prstClr>
                </a:solidFill>
              </a:rPr>
              <a:pPr/>
              <a:t>14</a:t>
            </a:fld>
            <a:endParaRPr lang="zh-CN" altLang="en-US" sz="1000" dirty="0">
              <a:solidFill>
                <a:prstClr val="black">
                  <a:tint val="75000"/>
                </a:prstClr>
              </a:solidFill>
            </a:endParaRPr>
          </a:p>
        </p:txBody>
      </p:sp>
    </p:spTree>
    <p:extLst>
      <p:ext uri="{BB962C8B-B14F-4D97-AF65-F5344CB8AC3E}">
        <p14:creationId xmlns="" xmlns:p14="http://schemas.microsoft.com/office/powerpoint/2010/main" val="186273170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Acarbose</a:t>
            </a:r>
            <a:r>
              <a:rPr lang="en-US" dirty="0" smtClean="0"/>
              <a:t> &amp; Gut </a:t>
            </a:r>
            <a:r>
              <a:rPr lang="en-US" dirty="0" err="1" smtClean="0"/>
              <a:t>Microbiota</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15" y="657891"/>
            <a:ext cx="9846065" cy="485109"/>
          </a:xfrm>
        </p:spPr>
        <p:txBody>
          <a:bodyPr>
            <a:noAutofit/>
          </a:bodyPr>
          <a:lstStyle/>
          <a:p>
            <a:r>
              <a:rPr lang="en-US" altLang="en-US" sz="2800" kern="1200" dirty="0">
                <a:solidFill>
                  <a:schemeClr val="tx1"/>
                </a:solidFill>
                <a:latin typeface="+mj-lt"/>
                <a:ea typeface="+mj-ea"/>
              </a:rPr>
              <a:t>Impact of the gut microbiota on inflammation, obesity, and metabolic disease</a:t>
            </a:r>
          </a:p>
        </p:txBody>
      </p:sp>
      <p:sp>
        <p:nvSpPr>
          <p:cNvPr id="4" name="Slide Number Placeholder 3"/>
          <p:cNvSpPr>
            <a:spLocks noGrp="1"/>
          </p:cNvSpPr>
          <p:nvPr>
            <p:ph type="sldNum" sz="quarter" idx="12"/>
          </p:nvPr>
        </p:nvSpPr>
        <p:spPr>
          <a:xfrm>
            <a:off x="182880" y="6444046"/>
            <a:ext cx="2560320" cy="365125"/>
          </a:xfrm>
        </p:spPr>
        <p:txBody>
          <a:bodyPr/>
          <a:lstStyle/>
          <a:p>
            <a:fld id="{0C913308-F349-4B6D-A68A-DD1791B4A57B}" type="slidenum">
              <a:rPr lang="zh-CN" altLang="en-US" smtClean="0"/>
              <a:pPr/>
              <a:t>16</a:t>
            </a:fld>
            <a:endParaRPr lang="zh-CN" altLang="en-US"/>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805" y="1543972"/>
            <a:ext cx="5559475" cy="4767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669280" y="2133600"/>
            <a:ext cx="5212080" cy="2862322"/>
          </a:xfrm>
          <a:prstGeom prst="rect">
            <a:avLst/>
          </a:prstGeom>
          <a:ln>
            <a:solidFill>
              <a:schemeClr val="accent1"/>
            </a:solidFill>
          </a:ln>
        </p:spPr>
        <p:txBody>
          <a:bodyPr wrap="square">
            <a:spAutoFit/>
          </a:bodyPr>
          <a:lstStyle/>
          <a:p>
            <a:r>
              <a:rPr lang="en-US" sz="2000" dirty="0"/>
              <a:t>The </a:t>
            </a:r>
            <a:r>
              <a:rPr lang="en-US" sz="2000" dirty="0" err="1" smtClean="0"/>
              <a:t>dysbiotic</a:t>
            </a:r>
            <a:r>
              <a:rPr lang="en-US" sz="2000" dirty="0" smtClean="0"/>
              <a:t> gut </a:t>
            </a:r>
            <a:r>
              <a:rPr lang="en-US" sz="2000" dirty="0"/>
              <a:t>microbiota can contribute to </a:t>
            </a:r>
            <a:endParaRPr lang="en-US" sz="2000" dirty="0" smtClean="0"/>
          </a:p>
          <a:p>
            <a:pPr marL="285750" indent="-285750">
              <a:buFont typeface="Arial" panose="020B0604020202020204" pitchFamily="34" charset="0"/>
              <a:buChar char="•"/>
            </a:pPr>
            <a:r>
              <a:rPr lang="en-US" sz="2000" dirty="0" smtClean="0"/>
              <a:t>host </a:t>
            </a:r>
            <a:r>
              <a:rPr lang="en-US" sz="2000" b="1" dirty="0">
                <a:solidFill>
                  <a:schemeClr val="accent2">
                    <a:lumMod val="75000"/>
                  </a:schemeClr>
                </a:solidFill>
              </a:rPr>
              <a:t>insulin resistance</a:t>
            </a:r>
            <a:r>
              <a:rPr lang="en-US" sz="2000" dirty="0"/>
              <a:t>, </a:t>
            </a:r>
            <a:endParaRPr lang="en-US" sz="2000" dirty="0" smtClean="0"/>
          </a:p>
          <a:p>
            <a:pPr marL="285750" indent="-285750">
              <a:buFont typeface="Arial" panose="020B0604020202020204" pitchFamily="34" charset="0"/>
              <a:buChar char="•"/>
            </a:pPr>
            <a:r>
              <a:rPr lang="en-US" sz="2000" dirty="0" smtClean="0"/>
              <a:t>low </a:t>
            </a:r>
            <a:r>
              <a:rPr lang="en-US" sz="2000" dirty="0"/>
              <a:t>grade </a:t>
            </a:r>
            <a:r>
              <a:rPr lang="en-US" sz="2000" b="1" dirty="0">
                <a:solidFill>
                  <a:srgbClr val="FF0000"/>
                </a:solidFill>
              </a:rPr>
              <a:t>inflammation</a:t>
            </a:r>
            <a:r>
              <a:rPr lang="en-US" sz="2000" dirty="0"/>
              <a:t>, and </a:t>
            </a:r>
            <a:endParaRPr lang="en-US" sz="2000" dirty="0" smtClean="0"/>
          </a:p>
          <a:p>
            <a:pPr marL="285750" indent="-285750">
              <a:buFont typeface="Arial" panose="020B0604020202020204" pitchFamily="34" charset="0"/>
              <a:buChar char="•"/>
            </a:pPr>
            <a:r>
              <a:rPr lang="en-US" sz="2000" b="1" dirty="0" smtClean="0">
                <a:solidFill>
                  <a:schemeClr val="accent5"/>
                </a:solidFill>
              </a:rPr>
              <a:t>fat </a:t>
            </a:r>
            <a:r>
              <a:rPr lang="en-US" sz="2000" b="1" dirty="0">
                <a:solidFill>
                  <a:schemeClr val="accent5"/>
                </a:solidFill>
              </a:rPr>
              <a:t>deposition </a:t>
            </a:r>
            <a:r>
              <a:rPr lang="en-US" sz="2000" dirty="0"/>
              <a:t>through a range of molecular interactions with the host </a:t>
            </a:r>
          </a:p>
          <a:p>
            <a:pPr marL="285750" indent="-285750">
              <a:buFont typeface="Arial" panose="020B0604020202020204" pitchFamily="34" charset="0"/>
              <a:buChar char="•"/>
            </a:pPr>
            <a:endParaRPr lang="en-US" sz="2000" dirty="0" smtClean="0"/>
          </a:p>
          <a:p>
            <a:endParaRPr lang="en-US" sz="2000" dirty="0" smtClean="0"/>
          </a:p>
          <a:p>
            <a:pPr marL="285750" indent="-285750">
              <a:buFont typeface="Arial" panose="020B0604020202020204" pitchFamily="34" charset="0"/>
              <a:buChar char="•"/>
            </a:pPr>
            <a:r>
              <a:rPr lang="en-US" sz="2000" dirty="0" smtClean="0"/>
              <a:t>That indirectly </a:t>
            </a:r>
            <a:r>
              <a:rPr lang="en-US" sz="2000" dirty="0"/>
              <a:t>participate in the onset of </a:t>
            </a:r>
            <a:r>
              <a:rPr lang="en-US" sz="2000" b="1" dirty="0">
                <a:solidFill>
                  <a:srgbClr val="0070C0"/>
                </a:solidFill>
              </a:rPr>
              <a:t>obesity and metabolic diseases</a:t>
            </a:r>
          </a:p>
        </p:txBody>
      </p:sp>
      <p:sp>
        <p:nvSpPr>
          <p:cNvPr id="6" name="Rectangle 5"/>
          <p:cNvSpPr/>
          <p:nvPr/>
        </p:nvSpPr>
        <p:spPr>
          <a:xfrm>
            <a:off x="7436832" y="6444044"/>
            <a:ext cx="2694969" cy="253916"/>
          </a:xfrm>
          <a:prstGeom prst="rect">
            <a:avLst/>
          </a:prstGeom>
        </p:spPr>
        <p:txBody>
          <a:bodyPr wrap="none">
            <a:spAutoFit/>
          </a:bodyPr>
          <a:lstStyle/>
          <a:p>
            <a:r>
              <a:rPr lang="en-US" sz="1050" dirty="0" err="1"/>
              <a:t>Boulangé</a:t>
            </a:r>
            <a:r>
              <a:rPr lang="en-US" sz="1050" dirty="0"/>
              <a:t> et al. Genome Medicine (2016) 8:42</a:t>
            </a:r>
          </a:p>
        </p:txBody>
      </p:sp>
      <p:sp>
        <p:nvSpPr>
          <p:cNvPr id="7" name="Down Arrow 6"/>
          <p:cNvSpPr/>
          <p:nvPr/>
        </p:nvSpPr>
        <p:spPr bwMode="auto">
          <a:xfrm>
            <a:off x="7498080" y="3962400"/>
            <a:ext cx="457200" cy="457200"/>
          </a:xfrm>
          <a:prstGeom prst="downArrow">
            <a:avLst/>
          </a:prstGeom>
          <a:solidFill>
            <a:schemeClr val="accent2"/>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dirty="0" err="1" smtClean="0"/>
          </a:p>
        </p:txBody>
      </p:sp>
    </p:spTree>
    <p:extLst>
      <p:ext uri="{BB962C8B-B14F-4D97-AF65-F5344CB8AC3E}">
        <p14:creationId xmlns:p14="http://schemas.microsoft.com/office/powerpoint/2010/main" xmlns="" val="3728471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65" y="657895"/>
            <a:ext cx="8818398" cy="485109"/>
          </a:xfrm>
        </p:spPr>
        <p:txBody>
          <a:bodyPr>
            <a:noAutofit/>
          </a:bodyPr>
          <a:lstStyle/>
          <a:p>
            <a:r>
              <a:rPr lang="en-US" altLang="en-US" dirty="0">
                <a:latin typeface="+mj-lt"/>
              </a:rPr>
              <a:t>Average abundance of genera significantly altered by acarbose</a:t>
            </a:r>
            <a:endParaRPr lang="en-US" dirty="0">
              <a:latin typeface="+mj-lt"/>
            </a:endParaRPr>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17</a:t>
            </a:fld>
            <a:endParaRPr lang="zh-CN" altLang="en-US"/>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6776" y="1472168"/>
            <a:ext cx="9545946" cy="40142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0" y="6596391"/>
            <a:ext cx="10764335" cy="261602"/>
          </a:xfrm>
          <a:prstGeom prst="rect">
            <a:avLst/>
          </a:prstGeom>
        </p:spPr>
        <p:txBody>
          <a:bodyPr wrap="square" lIns="91431" tIns="45716" rIns="91431" bIns="45716">
            <a:spAutoFit/>
          </a:bodyPr>
          <a:lstStyle/>
          <a:p>
            <a:r>
              <a:rPr lang="en-US" sz="1100" dirty="0"/>
              <a:t>Wilcoxon rank sum tests were conducted to compare the normalized microbiota abundance before and after acarbose treatment</a:t>
            </a:r>
          </a:p>
        </p:txBody>
      </p:sp>
      <p:sp>
        <p:nvSpPr>
          <p:cNvPr id="6" name="Rectangle 5"/>
          <p:cNvSpPr/>
          <p:nvPr/>
        </p:nvSpPr>
        <p:spPr>
          <a:xfrm>
            <a:off x="182880" y="76203"/>
            <a:ext cx="2378005" cy="276991"/>
          </a:xfrm>
          <a:prstGeom prst="rect">
            <a:avLst/>
          </a:prstGeom>
        </p:spPr>
        <p:txBody>
          <a:bodyPr wrap="none" lIns="91431" tIns="45716" rIns="91431" bIns="45716">
            <a:spAutoFit/>
          </a:bodyPr>
          <a:lstStyle/>
          <a:p>
            <a:r>
              <a:rPr lang="en-US" sz="1200" dirty="0" err="1"/>
              <a:t>Linong</a:t>
            </a:r>
            <a:r>
              <a:rPr lang="en-US" sz="1200" dirty="0"/>
              <a:t> </a:t>
            </a:r>
            <a:r>
              <a:rPr lang="en-US" sz="1200" dirty="0" err="1"/>
              <a:t>Ji</a:t>
            </a:r>
            <a:r>
              <a:rPr lang="en-US" sz="1200" dirty="0"/>
              <a:t>, et al. Diabetes </a:t>
            </a:r>
            <a:r>
              <a:rPr lang="en-US" sz="1200" dirty="0" err="1"/>
              <a:t>Ther</a:t>
            </a:r>
            <a:r>
              <a:rPr lang="en-US" sz="1200" dirty="0"/>
              <a:t>. 2016</a:t>
            </a:r>
          </a:p>
        </p:txBody>
      </p:sp>
      <p:sp>
        <p:nvSpPr>
          <p:cNvPr id="3" name="Rectangle 2"/>
          <p:cNvSpPr/>
          <p:nvPr/>
        </p:nvSpPr>
        <p:spPr>
          <a:xfrm>
            <a:off x="457200" y="5511229"/>
            <a:ext cx="10149840" cy="584767"/>
          </a:xfrm>
          <a:prstGeom prst="rect">
            <a:avLst/>
          </a:prstGeom>
          <a:solidFill>
            <a:srgbClr val="FFFF00"/>
          </a:solidFill>
        </p:spPr>
        <p:style>
          <a:lnRef idx="1">
            <a:schemeClr val="accent3"/>
          </a:lnRef>
          <a:fillRef idx="3">
            <a:schemeClr val="accent3"/>
          </a:fillRef>
          <a:effectRef idx="2">
            <a:schemeClr val="accent3"/>
          </a:effectRef>
          <a:fontRef idx="minor">
            <a:schemeClr val="lt1"/>
          </a:fontRef>
        </p:style>
        <p:txBody>
          <a:bodyPr wrap="square" lIns="91431" tIns="45716" rIns="91431" bIns="45716">
            <a:spAutoFit/>
          </a:bodyPr>
          <a:lstStyle/>
          <a:p>
            <a:pPr algn="ctr"/>
            <a:r>
              <a:rPr lang="en-US" sz="1600" b="1" dirty="0" err="1">
                <a:solidFill>
                  <a:schemeClr val="tx2"/>
                </a:solidFill>
              </a:rPr>
              <a:t>Megasphaera</a:t>
            </a:r>
            <a:r>
              <a:rPr lang="en-US" sz="1600" b="1" dirty="0">
                <a:solidFill>
                  <a:schemeClr val="tx2"/>
                </a:solidFill>
              </a:rPr>
              <a:t> could potentially transform carbohydrates into SCFAs, including butyrate, </a:t>
            </a:r>
            <a:r>
              <a:rPr lang="en-US" sz="1600" b="1" dirty="0" err="1">
                <a:solidFill>
                  <a:schemeClr val="tx2"/>
                </a:solidFill>
              </a:rPr>
              <a:t>formate</a:t>
            </a:r>
            <a:r>
              <a:rPr lang="en-US" sz="1600" b="1" dirty="0">
                <a:solidFill>
                  <a:schemeClr val="tx2"/>
                </a:solidFill>
              </a:rPr>
              <a:t>, acetate, </a:t>
            </a:r>
            <a:r>
              <a:rPr lang="en-US" sz="1600" b="1" dirty="0" err="1">
                <a:solidFill>
                  <a:schemeClr val="tx2"/>
                </a:solidFill>
              </a:rPr>
              <a:t>valerate</a:t>
            </a:r>
            <a:r>
              <a:rPr lang="en-US" sz="1600" b="1" dirty="0">
                <a:solidFill>
                  <a:schemeClr val="tx2"/>
                </a:solidFill>
              </a:rPr>
              <a:t>, and </a:t>
            </a:r>
            <a:r>
              <a:rPr lang="en-US" sz="1600" b="1" dirty="0" err="1">
                <a:solidFill>
                  <a:schemeClr val="tx2"/>
                </a:solidFill>
              </a:rPr>
              <a:t>caproate</a:t>
            </a:r>
            <a:r>
              <a:rPr lang="en-US" sz="1600" b="1" dirty="0">
                <a:solidFill>
                  <a:schemeClr val="tx2"/>
                </a:solidFill>
              </a:rPr>
              <a:t>, which is beneficial for Lactobacillus growth.</a:t>
            </a:r>
          </a:p>
        </p:txBody>
      </p:sp>
      <p:sp>
        <p:nvSpPr>
          <p:cNvPr id="8" name="Rounded Rectangle 7"/>
          <p:cNvSpPr/>
          <p:nvPr/>
        </p:nvSpPr>
        <p:spPr bwMode="auto">
          <a:xfrm>
            <a:off x="8485632" y="76200"/>
            <a:ext cx="2414016" cy="457200"/>
          </a:xfrm>
          <a:prstGeom prst="roundRect">
            <a:avLst/>
          </a:prstGeom>
          <a:solidFill>
            <a:srgbClr val="FFFF00"/>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r>
              <a:rPr lang="en-US" sz="2000" dirty="0" smtClean="0">
                <a:solidFill>
                  <a:schemeClr val="tx2"/>
                </a:solidFill>
              </a:rPr>
              <a:t>Study Results</a:t>
            </a:r>
          </a:p>
        </p:txBody>
      </p:sp>
    </p:spTree>
    <p:extLst>
      <p:ext uri="{BB962C8B-B14F-4D97-AF65-F5344CB8AC3E}">
        <p14:creationId xmlns:p14="http://schemas.microsoft.com/office/powerpoint/2010/main" xmlns="" val="2756993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581692"/>
            <a:ext cx="10394705" cy="485109"/>
          </a:xfrm>
        </p:spPr>
        <p:txBody>
          <a:bodyPr>
            <a:noAutofit/>
          </a:bodyPr>
          <a:lstStyle/>
          <a:p>
            <a:r>
              <a:rPr lang="en-US" altLang="en-US" dirty="0"/>
              <a:t>Abundance of genera significantly changed by </a:t>
            </a:r>
            <a:r>
              <a:rPr lang="en-US" altLang="en-US" dirty="0" smtClean="0"/>
              <a:t>acarbose: </a:t>
            </a:r>
            <a:br>
              <a:rPr lang="en-US" altLang="en-US" dirty="0" smtClean="0"/>
            </a:br>
            <a:r>
              <a:rPr lang="en-US" altLang="en-US" b="0" dirty="0" smtClean="0"/>
              <a:t>A</a:t>
            </a:r>
            <a:r>
              <a:rPr lang="en-US" altLang="en-US" dirty="0" smtClean="0"/>
              <a:t>ntidiabetic and additional </a:t>
            </a:r>
            <a:r>
              <a:rPr lang="en-US" altLang="en-US" dirty="0"/>
              <a:t>effects of acarbose may be mediated</a:t>
            </a:r>
            <a:br>
              <a:rPr lang="en-US" altLang="en-US" dirty="0"/>
            </a:br>
            <a:r>
              <a:rPr lang="en-US" altLang="en-US" dirty="0"/>
              <a:t>by its selective modulation of the microbiota</a:t>
            </a:r>
            <a:endParaRPr 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18</a:t>
            </a:fld>
            <a:endParaRPr lang="zh-CN" alt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95" y="1173174"/>
            <a:ext cx="8295321" cy="57122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7589520" y="2276872"/>
            <a:ext cx="3221990" cy="3416312"/>
          </a:xfrm>
          <a:prstGeom prst="rect">
            <a:avLst/>
          </a:prstGeom>
          <a:solidFill>
            <a:srgbClr val="FFFF00"/>
          </a:solidFill>
        </p:spPr>
        <p:txBody>
          <a:bodyPr wrap="square" lIns="91431" tIns="45716" rIns="91431" bIns="45716">
            <a:spAutoFit/>
          </a:bodyPr>
          <a:lstStyle/>
          <a:p>
            <a:r>
              <a:rPr lang="en-US" dirty="0">
                <a:solidFill>
                  <a:schemeClr val="tx2"/>
                </a:solidFill>
              </a:rPr>
              <a:t>B</a:t>
            </a:r>
            <a:r>
              <a:rPr lang="en-US" dirty="0" smtClean="0">
                <a:solidFill>
                  <a:schemeClr val="tx2"/>
                </a:solidFill>
              </a:rPr>
              <a:t>eneficial </a:t>
            </a:r>
            <a:r>
              <a:rPr lang="en-US" dirty="0">
                <a:solidFill>
                  <a:schemeClr val="tx2"/>
                </a:solidFill>
              </a:rPr>
              <a:t>effects of</a:t>
            </a:r>
          </a:p>
          <a:p>
            <a:r>
              <a:rPr lang="en-US" dirty="0">
                <a:solidFill>
                  <a:srgbClr val="FF0000"/>
                </a:solidFill>
              </a:rPr>
              <a:t>Lactobacillus</a:t>
            </a:r>
            <a:r>
              <a:rPr lang="en-US" dirty="0"/>
              <a:t> </a:t>
            </a:r>
            <a:r>
              <a:rPr lang="en-US" dirty="0" smtClean="0">
                <a:solidFill>
                  <a:schemeClr val="tx2"/>
                </a:solidFill>
              </a:rPr>
              <a:t>includes: </a:t>
            </a:r>
            <a:endParaRPr lang="en-US" dirty="0">
              <a:solidFill>
                <a:schemeClr val="tx2"/>
              </a:solidFill>
            </a:endParaRPr>
          </a:p>
          <a:p>
            <a:pPr marL="285722" indent="-285722">
              <a:buFont typeface="Arial" panose="020B0604020202020204" pitchFamily="34" charset="0"/>
              <a:buChar char="•"/>
            </a:pPr>
            <a:r>
              <a:rPr lang="en-US" dirty="0">
                <a:solidFill>
                  <a:schemeClr val="tx2"/>
                </a:solidFill>
              </a:rPr>
              <a:t>improving T2DM, </a:t>
            </a:r>
            <a:endParaRPr lang="en-US" dirty="0" smtClean="0">
              <a:solidFill>
                <a:schemeClr val="tx2"/>
              </a:solidFill>
            </a:endParaRPr>
          </a:p>
          <a:p>
            <a:pPr marL="285722" indent="-285722">
              <a:buFont typeface="Arial" panose="020B0604020202020204" pitchFamily="34" charset="0"/>
              <a:buChar char="•"/>
            </a:pPr>
            <a:r>
              <a:rPr lang="en-US" dirty="0" smtClean="0">
                <a:solidFill>
                  <a:schemeClr val="tx2"/>
                </a:solidFill>
              </a:rPr>
              <a:t>antidiabetic and anti-inflammatory </a:t>
            </a:r>
            <a:r>
              <a:rPr lang="en-US" dirty="0">
                <a:solidFill>
                  <a:schemeClr val="tx2"/>
                </a:solidFill>
              </a:rPr>
              <a:t>effects, and </a:t>
            </a:r>
            <a:endParaRPr lang="en-US" dirty="0" smtClean="0">
              <a:solidFill>
                <a:schemeClr val="tx2"/>
              </a:solidFill>
            </a:endParaRPr>
          </a:p>
          <a:p>
            <a:pPr marL="285722" indent="-285722">
              <a:buFont typeface="Arial" panose="020B0604020202020204" pitchFamily="34" charset="0"/>
              <a:buChar char="•"/>
            </a:pPr>
            <a:r>
              <a:rPr lang="en-US" dirty="0" smtClean="0">
                <a:solidFill>
                  <a:schemeClr val="tx2"/>
                </a:solidFill>
              </a:rPr>
              <a:t>reducing body weight</a:t>
            </a:r>
          </a:p>
          <a:p>
            <a:endParaRPr lang="en-US" dirty="0"/>
          </a:p>
          <a:p>
            <a:r>
              <a:rPr lang="en-US" dirty="0" err="1">
                <a:solidFill>
                  <a:srgbClr val="FF0000"/>
                </a:solidFill>
              </a:rPr>
              <a:t>Megasphaera</a:t>
            </a:r>
            <a:r>
              <a:rPr lang="en-US" dirty="0"/>
              <a:t> </a:t>
            </a:r>
            <a:r>
              <a:rPr lang="en-US" dirty="0">
                <a:solidFill>
                  <a:schemeClr val="tx2"/>
                </a:solidFill>
              </a:rPr>
              <a:t>could</a:t>
            </a:r>
          </a:p>
          <a:p>
            <a:r>
              <a:rPr lang="en-US" dirty="0">
                <a:solidFill>
                  <a:schemeClr val="tx2"/>
                </a:solidFill>
              </a:rPr>
              <a:t>potentially transform carbohydrates into </a:t>
            </a:r>
            <a:r>
              <a:rPr lang="en-US" dirty="0" smtClean="0">
                <a:solidFill>
                  <a:schemeClr val="tx2"/>
                </a:solidFill>
              </a:rPr>
              <a:t>SCFAs </a:t>
            </a:r>
            <a:r>
              <a:rPr lang="en-US" dirty="0">
                <a:solidFill>
                  <a:schemeClr val="tx2"/>
                </a:solidFill>
              </a:rPr>
              <a:t>which is beneficial for</a:t>
            </a:r>
          </a:p>
          <a:p>
            <a:r>
              <a:rPr lang="en-US" dirty="0">
                <a:solidFill>
                  <a:schemeClr val="tx2"/>
                </a:solidFill>
              </a:rPr>
              <a:t>Lactobacillus </a:t>
            </a:r>
            <a:r>
              <a:rPr lang="en-US" dirty="0" smtClean="0">
                <a:solidFill>
                  <a:schemeClr val="tx2"/>
                </a:solidFill>
              </a:rPr>
              <a:t>growth.</a:t>
            </a:r>
            <a:endParaRPr lang="en-US" dirty="0">
              <a:solidFill>
                <a:schemeClr val="tx2"/>
              </a:solidFill>
            </a:endParaRPr>
          </a:p>
        </p:txBody>
      </p:sp>
      <p:sp>
        <p:nvSpPr>
          <p:cNvPr id="3" name="TextBox 2"/>
          <p:cNvSpPr txBox="1"/>
          <p:nvPr/>
        </p:nvSpPr>
        <p:spPr bwMode="gray">
          <a:xfrm>
            <a:off x="91440" y="2971800"/>
            <a:ext cx="6858000" cy="304800"/>
          </a:xfrm>
          <a:prstGeom prst="rect">
            <a:avLst/>
          </a:prstGeom>
          <a:ln>
            <a:solidFill>
              <a:srgbClr val="FF0000"/>
            </a:solidFill>
          </a:ln>
        </p:spPr>
        <p:txBody>
          <a:bodyPr vert="horz" wrap="none" lIns="0" tIns="0" rIns="0" bIns="0" rtlCol="0">
            <a:noAutofit/>
          </a:bodyPr>
          <a:lstStyle/>
          <a:p>
            <a:endParaRPr lang="en-US" dirty="0" smtClean="0"/>
          </a:p>
        </p:txBody>
      </p:sp>
      <p:sp>
        <p:nvSpPr>
          <p:cNvPr id="7" name="TextBox 6"/>
          <p:cNvSpPr txBox="1"/>
          <p:nvPr/>
        </p:nvSpPr>
        <p:spPr bwMode="gray">
          <a:xfrm>
            <a:off x="91440" y="2133600"/>
            <a:ext cx="6858000" cy="304800"/>
          </a:xfrm>
          <a:prstGeom prst="rect">
            <a:avLst/>
          </a:prstGeom>
          <a:ln>
            <a:solidFill>
              <a:srgbClr val="FF0000"/>
            </a:solidFill>
          </a:ln>
        </p:spPr>
        <p:txBody>
          <a:bodyPr vert="horz" wrap="none" lIns="0" tIns="0" rIns="0" bIns="0" rtlCol="0">
            <a:noAutofit/>
          </a:bodyPr>
          <a:lstStyle/>
          <a:p>
            <a:endParaRPr lang="en-US" dirty="0" smtClean="0"/>
          </a:p>
        </p:txBody>
      </p:sp>
      <p:sp>
        <p:nvSpPr>
          <p:cNvPr id="8" name="Rectangle 7"/>
          <p:cNvSpPr/>
          <p:nvPr/>
        </p:nvSpPr>
        <p:spPr>
          <a:xfrm>
            <a:off x="8366356" y="914401"/>
            <a:ext cx="2378005" cy="276991"/>
          </a:xfrm>
          <a:prstGeom prst="rect">
            <a:avLst/>
          </a:prstGeom>
        </p:spPr>
        <p:txBody>
          <a:bodyPr wrap="none" lIns="91431" tIns="45716" rIns="91431" bIns="45716">
            <a:spAutoFit/>
          </a:bodyPr>
          <a:lstStyle/>
          <a:p>
            <a:r>
              <a:rPr lang="en-US" sz="1200" dirty="0" err="1"/>
              <a:t>Linong</a:t>
            </a:r>
            <a:r>
              <a:rPr lang="en-US" sz="1200" dirty="0"/>
              <a:t> </a:t>
            </a:r>
            <a:r>
              <a:rPr lang="en-US" sz="1200" dirty="0" err="1"/>
              <a:t>Ji</a:t>
            </a:r>
            <a:r>
              <a:rPr lang="en-US" sz="1200" dirty="0"/>
              <a:t>, et al. Diabetes </a:t>
            </a:r>
            <a:r>
              <a:rPr lang="en-US" sz="1200" dirty="0" err="1"/>
              <a:t>Ther</a:t>
            </a:r>
            <a:r>
              <a:rPr lang="en-US" sz="1200" dirty="0"/>
              <a:t>. 2016</a:t>
            </a:r>
          </a:p>
        </p:txBody>
      </p:sp>
      <p:sp>
        <p:nvSpPr>
          <p:cNvPr id="9" name="Rounded Rectangle 8"/>
          <p:cNvSpPr/>
          <p:nvPr/>
        </p:nvSpPr>
        <p:spPr bwMode="auto">
          <a:xfrm>
            <a:off x="9200515" y="76200"/>
            <a:ext cx="1699133" cy="381000"/>
          </a:xfrm>
          <a:prstGeom prst="roundRect">
            <a:avLst/>
          </a:prstGeom>
          <a:solidFill>
            <a:srgbClr val="FFFF00"/>
          </a:soli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r>
              <a:rPr lang="en-US" sz="2000" dirty="0" smtClean="0">
                <a:solidFill>
                  <a:schemeClr val="tx2"/>
                </a:solidFill>
              </a:rPr>
              <a:t>Study </a:t>
            </a:r>
            <a:r>
              <a:rPr lang="en-US" dirty="0" smtClean="0">
                <a:solidFill>
                  <a:schemeClr val="tx2"/>
                </a:solidFill>
              </a:rPr>
              <a:t>Results</a:t>
            </a:r>
            <a:endParaRPr lang="en-US" sz="2000" dirty="0" smtClean="0">
              <a:solidFill>
                <a:schemeClr val="tx2"/>
              </a:solidFill>
            </a:endParaRPr>
          </a:p>
        </p:txBody>
      </p:sp>
    </p:spTree>
    <p:extLst>
      <p:ext uri="{BB962C8B-B14F-4D97-AF65-F5344CB8AC3E}">
        <p14:creationId xmlns:p14="http://schemas.microsoft.com/office/powerpoint/2010/main" xmlns="" val="1558978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Acarbose</a:t>
            </a:r>
            <a:r>
              <a:rPr lang="en-US" dirty="0" smtClean="0"/>
              <a:t> in Indians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smtClean="0"/>
              <a:t>M.B.B.S. –</a:t>
            </a:r>
            <a:r>
              <a:rPr lang="en-IN" dirty="0" smtClean="0"/>
              <a:t> B.J. Medical College, </a:t>
            </a:r>
            <a:r>
              <a:rPr lang="en-IN" dirty="0" err="1" smtClean="0"/>
              <a:t>A’bad</a:t>
            </a:r>
            <a:endParaRPr lang="en-IN" dirty="0" smtClean="0"/>
          </a:p>
          <a:p>
            <a:r>
              <a:rPr lang="en-US" dirty="0" smtClean="0"/>
              <a:t>M.D. (Medicine) – B.J. medical College, </a:t>
            </a:r>
            <a:r>
              <a:rPr lang="en-US" dirty="0" err="1" smtClean="0"/>
              <a:t>A’bad</a:t>
            </a:r>
            <a:endParaRPr lang="en-US" dirty="0" smtClean="0"/>
          </a:p>
          <a:p>
            <a:r>
              <a:rPr lang="en-US" dirty="0" smtClean="0"/>
              <a:t>D.M. (Endocrinology) – K.E.M., Mumbai</a:t>
            </a:r>
          </a:p>
          <a:p>
            <a:endParaRPr lang="en-US" dirty="0" smtClean="0"/>
          </a:p>
          <a:p>
            <a:pPr>
              <a:buNone/>
            </a:pPr>
            <a:r>
              <a:rPr lang="en-US" dirty="0" smtClean="0"/>
              <a:t>Consultant Endocrinologist</a:t>
            </a:r>
          </a:p>
          <a:p>
            <a:r>
              <a:rPr lang="en-US" dirty="0" err="1" smtClean="0"/>
              <a:t>Narayana</a:t>
            </a:r>
            <a:r>
              <a:rPr lang="en-US" dirty="0" smtClean="0"/>
              <a:t> hospital, </a:t>
            </a:r>
            <a:r>
              <a:rPr lang="en-US" dirty="0" err="1" smtClean="0"/>
              <a:t>A’bad</a:t>
            </a:r>
            <a:endParaRPr lang="en-US" dirty="0" smtClean="0"/>
          </a:p>
          <a:p>
            <a:r>
              <a:rPr lang="en-US" dirty="0" smtClean="0"/>
              <a:t>Clinic – Satellite, </a:t>
            </a:r>
            <a:r>
              <a:rPr lang="en-US" dirty="0" err="1" smtClean="0"/>
              <a:t>A’bad</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5206" y="0"/>
            <a:ext cx="7645098" cy="670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ctrTitle"/>
          </p:nvPr>
        </p:nvSpPr>
        <p:spPr>
          <a:xfrm>
            <a:off x="652820" y="3124200"/>
            <a:ext cx="9326881" cy="592832"/>
          </a:xfrm>
          <a:solidFill>
            <a:srgbClr val="FFFF00"/>
          </a:solidFill>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en-US" b="1" dirty="0" smtClean="0">
                <a:solidFill>
                  <a:schemeClr val="tx1"/>
                </a:solidFill>
              </a:rPr>
              <a:t>Relevance of AGIs in Indian Diabetics</a:t>
            </a:r>
            <a:endParaRPr lang="en-US" b="1" dirty="0">
              <a:solidFill>
                <a:schemeClr val="tx1"/>
              </a:solidFill>
            </a:endParaRPr>
          </a:p>
        </p:txBody>
      </p:sp>
    </p:spTree>
    <p:extLst>
      <p:ext uri="{BB962C8B-B14F-4D97-AF65-F5344CB8AC3E}">
        <p14:creationId xmlns:p14="http://schemas.microsoft.com/office/powerpoint/2010/main" xmlns="" val="2733577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38" y="5791200"/>
            <a:ext cx="9875520" cy="457200"/>
          </a:xfrm>
        </p:spPr>
        <p:txBody>
          <a:bodyPr>
            <a:noAutofit/>
          </a:bodyPr>
          <a:lstStyle/>
          <a:p>
            <a:pPr algn="ctr"/>
            <a:r>
              <a:rPr lang="en-US" sz="2400" b="1" dirty="0"/>
              <a:t>Stratifications as per percent energy from </a:t>
            </a:r>
            <a:r>
              <a:rPr lang="en-US" sz="2400" b="1" dirty="0" smtClean="0"/>
              <a:t>Carbohydrate consumption</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42875340"/>
              </p:ext>
            </p:extLst>
          </p:nvPr>
        </p:nvGraphicFramePr>
        <p:xfrm>
          <a:off x="365760" y="1556792"/>
          <a:ext cx="10149840" cy="39071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8379487" y="6520267"/>
            <a:ext cx="2560320" cy="365125"/>
          </a:xfrm>
          <a:prstGeom prst="rect">
            <a:avLst/>
          </a:prstGeom>
        </p:spPr>
        <p:txBody>
          <a:bodyPr/>
          <a:lstStyle/>
          <a:p>
            <a:fld id="{7B8AC91F-8AE9-4157-8CB8-EF8EC058F6B4}" type="slidenum">
              <a:rPr lang="en-US" smtClean="0"/>
              <a:pPr/>
              <a:t>21</a:t>
            </a:fld>
            <a:endParaRPr lang="en-US"/>
          </a:p>
        </p:txBody>
      </p:sp>
      <p:sp>
        <p:nvSpPr>
          <p:cNvPr id="6" name="TextBox 5"/>
          <p:cNvSpPr txBox="1"/>
          <p:nvPr/>
        </p:nvSpPr>
        <p:spPr bwMode="gray">
          <a:xfrm>
            <a:off x="85634" y="480369"/>
            <a:ext cx="10767420" cy="860403"/>
          </a:xfrm>
          <a:prstGeom prst="rect">
            <a:avLst/>
          </a:prstGeom>
          <a:solidFill>
            <a:srgbClr val="FFFF00"/>
          </a:solidFill>
        </p:spPr>
        <p:style>
          <a:lnRef idx="1">
            <a:schemeClr val="accent3"/>
          </a:lnRef>
          <a:fillRef idx="3">
            <a:schemeClr val="accent3"/>
          </a:fillRef>
          <a:effectRef idx="2">
            <a:schemeClr val="accent3"/>
          </a:effectRef>
          <a:fontRef idx="minor">
            <a:schemeClr val="lt1"/>
          </a:fontRef>
        </p:style>
        <p:txBody>
          <a:bodyPr lIns="0" tIns="0" rIns="0" bIns="0" anchor="ctr" anchorCtr="1"/>
          <a:lstStyle>
            <a:defPPr>
              <a:defRPr lang="en-US"/>
            </a:defPPr>
            <a:lvl1pPr marL="342900" indent="-342900" defTabSz="1097112" fontAlgn="auto">
              <a:spcBef>
                <a:spcPts val="0"/>
              </a:spcBef>
              <a:spcAft>
                <a:spcPts val="0"/>
              </a:spcAft>
              <a:buFont typeface="Arial" pitchFamily="34" charset="0"/>
              <a:buChar char="•"/>
              <a:defRPr sz="2400">
                <a:solidFill>
                  <a:schemeClr val="tx1"/>
                </a:solidFill>
              </a:defRPr>
            </a:lvl1pPr>
          </a:lstStyle>
          <a:p>
            <a:pPr marL="0" indent="0" algn="ctr">
              <a:buNone/>
            </a:pPr>
            <a:r>
              <a:rPr lang="en-US" sz="2800" b="1" dirty="0"/>
              <a:t>There </a:t>
            </a:r>
            <a:r>
              <a:rPr lang="en-US" sz="2800" b="1" dirty="0" smtClean="0"/>
              <a:t>is a </a:t>
            </a:r>
            <a:r>
              <a:rPr lang="en-US" sz="2800" b="1" dirty="0"/>
              <a:t>trend towards increasing 2 </a:t>
            </a:r>
            <a:r>
              <a:rPr lang="en-US" sz="2800" b="1" dirty="0" err="1" smtClean="0"/>
              <a:t>hPPG</a:t>
            </a:r>
            <a:r>
              <a:rPr lang="en-US" sz="2800" b="1" dirty="0" smtClean="0"/>
              <a:t> </a:t>
            </a:r>
            <a:r>
              <a:rPr lang="en-US" sz="2800" b="1" dirty="0"/>
              <a:t>with an increase in </a:t>
            </a:r>
            <a:r>
              <a:rPr lang="en-US" sz="2800" b="1" dirty="0" smtClean="0"/>
              <a:t>Carbohydrate consumption</a:t>
            </a:r>
            <a:endParaRPr lang="en-US" sz="2800" b="1" dirty="0"/>
          </a:p>
        </p:txBody>
      </p:sp>
      <p:cxnSp>
        <p:nvCxnSpPr>
          <p:cNvPr id="8" name="Straight Arrow Connector 7"/>
          <p:cNvCxnSpPr/>
          <p:nvPr/>
        </p:nvCxnSpPr>
        <p:spPr>
          <a:xfrm flipV="1">
            <a:off x="4754881" y="1752600"/>
            <a:ext cx="210312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401" y="11697"/>
            <a:ext cx="1573251" cy="369332"/>
          </a:xfrm>
          <a:prstGeom prst="rect">
            <a:avLst/>
          </a:prstGeom>
        </p:spPr>
        <p:txBody>
          <a:bodyPr wrap="none">
            <a:spAutoFit/>
          </a:bodyPr>
          <a:lstStyle/>
          <a:p>
            <a:r>
              <a:rPr lang="en-US" b="1" dirty="0"/>
              <a:t>STARCH Study </a:t>
            </a:r>
          </a:p>
        </p:txBody>
      </p:sp>
      <p:sp>
        <p:nvSpPr>
          <p:cNvPr id="9" name="Rectangle 8"/>
          <p:cNvSpPr/>
          <p:nvPr/>
        </p:nvSpPr>
        <p:spPr>
          <a:xfrm>
            <a:off x="-43814" y="6654552"/>
            <a:ext cx="1423788" cy="230832"/>
          </a:xfrm>
          <a:prstGeom prst="rect">
            <a:avLst/>
          </a:prstGeom>
        </p:spPr>
        <p:txBody>
          <a:bodyPr wrap="none">
            <a:spAutoFit/>
          </a:bodyPr>
          <a:lstStyle/>
          <a:p>
            <a:pPr fontAlgn="t"/>
            <a:r>
              <a:rPr lang="en-US" sz="900" dirty="0"/>
              <a:t>L.IN.MA.GM.01.2016.0963</a:t>
            </a:r>
            <a:endParaRPr lang="en-US" sz="900" dirty="0">
              <a:effectLst/>
            </a:endParaRPr>
          </a:p>
        </p:txBody>
      </p:sp>
      <p:cxnSp>
        <p:nvCxnSpPr>
          <p:cNvPr id="10" name="Straight Connector 9"/>
          <p:cNvCxnSpPr/>
          <p:nvPr/>
        </p:nvCxnSpPr>
        <p:spPr>
          <a:xfrm>
            <a:off x="715543" y="5445224"/>
            <a:ext cx="753596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Box 4"/>
          <p:cNvSpPr txBox="1">
            <a:spLocks noChangeArrowheads="1"/>
          </p:cNvSpPr>
          <p:nvPr/>
        </p:nvSpPr>
        <p:spPr bwMode="auto">
          <a:xfrm>
            <a:off x="3692" y="6525102"/>
            <a:ext cx="8593454" cy="230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0" tIns="45715" rIns="91430" bIns="45715"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900">
                <a:latin typeface="Verdana" pitchFamily="34" charset="0"/>
              </a:rPr>
              <a:t>Joshi SR, Shah Parag, et al. BMJ Open 2014;4:e005138. doi:10.1136/bmjopen-2014-005138</a:t>
            </a:r>
            <a:endParaRPr lang="da-DK" altLang="en-US" sz="900"/>
          </a:p>
        </p:txBody>
      </p:sp>
    </p:spTree>
    <p:extLst>
      <p:ext uri="{BB962C8B-B14F-4D97-AF65-F5344CB8AC3E}">
        <p14:creationId xmlns:p14="http://schemas.microsoft.com/office/powerpoint/2010/main" xmlns="" val="38881689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Acarbose</a:t>
            </a:r>
            <a:r>
              <a:rPr lang="en-US" dirty="0" smtClean="0"/>
              <a:t> – Durability</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8641" y="-18256"/>
            <a:ext cx="9875520" cy="1143000"/>
          </a:xfrm>
        </p:spPr>
        <p:txBody>
          <a:bodyPr>
            <a:noAutofit/>
          </a:bodyPr>
          <a:lstStyle/>
          <a:p>
            <a:r>
              <a:rPr lang="en-US" altLang="zh-CN" sz="2800" dirty="0" smtClean="0"/>
              <a:t>Recommendation for the choice of PPG lowering antidiabetic drugs in </a:t>
            </a:r>
            <a:r>
              <a:rPr lang="en-US" altLang="zh-CN" sz="2800" dirty="0"/>
              <a:t>patients with type 2 diabetes</a:t>
            </a:r>
            <a:endParaRPr lang="zh-CN" altLang="en-US" sz="2800" b="1" dirty="0"/>
          </a:p>
        </p:txBody>
      </p:sp>
      <p:pic>
        <p:nvPicPr>
          <p:cNvPr id="4" name="图片 3" descr="餐后血糖2.jpg"/>
          <p:cNvPicPr/>
          <p:nvPr/>
        </p:nvPicPr>
        <p:blipFill rotWithShape="1">
          <a:blip r:embed="rId2" cstate="email">
            <a:extLst>
              <a:ext uri="{28A0092B-C50C-407E-A947-70E740481C1C}">
                <a14:useLocalDpi xmlns:a14="http://schemas.microsoft.com/office/drawing/2010/main" xmlns=""/>
              </a:ext>
            </a:extLst>
          </a:blip>
          <a:srcRect l="9768" t="8433" r="7705" b="5093"/>
          <a:stretch/>
        </p:blipFill>
        <p:spPr>
          <a:xfrm>
            <a:off x="1056047" y="1537492"/>
            <a:ext cx="8834683" cy="4311204"/>
          </a:xfrm>
          <a:prstGeom prst="rect">
            <a:avLst/>
          </a:prstGeom>
        </p:spPr>
      </p:pic>
      <p:sp>
        <p:nvSpPr>
          <p:cNvPr id="6" name="矩形 5"/>
          <p:cNvSpPr/>
          <p:nvPr/>
        </p:nvSpPr>
        <p:spPr>
          <a:xfrm>
            <a:off x="1" y="6457890"/>
            <a:ext cx="109728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smtClean="0">
                <a:ln>
                  <a:noFill/>
                </a:ln>
                <a:solidFill>
                  <a:prstClr val="black"/>
                </a:solidFill>
                <a:effectLst/>
                <a:uLnTx/>
                <a:uFillTx/>
                <a:latin typeface="Arial"/>
                <a:ea typeface="微软雅黑"/>
                <a:cs typeface="+mn-cs"/>
              </a:rPr>
              <a:t>1.International </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Diabetes Federation. 2011 Guideline for management of </a:t>
            </a:r>
            <a:r>
              <a:rPr kumimoji="0" lang="en-US" altLang="zh-CN" sz="1000" b="0" i="0" u="none" strike="noStrike" kern="1200" cap="none" spc="0" normalizeH="0" baseline="0" noProof="0" dirty="0" err="1">
                <a:ln>
                  <a:noFill/>
                </a:ln>
                <a:solidFill>
                  <a:prstClr val="black"/>
                </a:solidFill>
                <a:effectLst/>
                <a:uLnTx/>
                <a:uFillTx/>
                <a:latin typeface="Arial"/>
                <a:ea typeface="微软雅黑"/>
                <a:cs typeface="+mn-cs"/>
              </a:rPr>
              <a:t>postmeal</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 glucose in diabetes</a:t>
            </a:r>
            <a:r>
              <a:rPr kumimoji="0" lang="en-US" altLang="zh-CN" sz="1000" b="0" i="0" u="none" strike="noStrike" kern="1200" cap="none" spc="0" normalizeH="0" baseline="0" noProof="0" dirty="0" smtClean="0">
                <a:ln>
                  <a:noFill/>
                </a:ln>
                <a:solidFill>
                  <a:prstClr val="black"/>
                </a:solidFill>
                <a:effectLst/>
                <a:uLnTx/>
                <a:uFillTx/>
                <a:latin typeface="Arial"/>
                <a:ea typeface="微软雅黑"/>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2.International Diabetes Federation Guideline Development Group. Guideline for management of </a:t>
            </a:r>
            <a:r>
              <a:rPr kumimoji="0" lang="en-US" altLang="zh-CN" sz="1000" b="0" i="0" u="none" strike="noStrike" kern="1200" cap="none" spc="0" normalizeH="0" baseline="0" noProof="0" dirty="0" err="1">
                <a:ln>
                  <a:noFill/>
                </a:ln>
                <a:solidFill>
                  <a:prstClr val="black"/>
                </a:solidFill>
                <a:effectLst/>
                <a:uLnTx/>
                <a:uFillTx/>
                <a:latin typeface="Arial"/>
                <a:ea typeface="微软雅黑"/>
                <a:cs typeface="+mn-cs"/>
              </a:rPr>
              <a:t>postmeal</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 glucose in </a:t>
            </a:r>
            <a:r>
              <a:rPr kumimoji="0" lang="en-US" altLang="zh-CN" sz="1000" b="0" i="0" u="none" strike="noStrike" kern="1200" cap="none" spc="0" normalizeH="0" baseline="0" noProof="0" dirty="0" smtClean="0">
                <a:ln>
                  <a:noFill/>
                </a:ln>
                <a:solidFill>
                  <a:prstClr val="black"/>
                </a:solidFill>
                <a:effectLst/>
                <a:uLnTx/>
                <a:uFillTx/>
                <a:latin typeface="Arial"/>
                <a:ea typeface="微软雅黑"/>
                <a:cs typeface="+mn-cs"/>
              </a:rPr>
              <a:t>diabetes. </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Diabetes Res </a:t>
            </a:r>
            <a:r>
              <a:rPr kumimoji="0" lang="en-US" altLang="zh-CN" sz="1000" b="0" i="0" u="none" strike="noStrike" kern="1200" cap="none" spc="0" normalizeH="0" baseline="0" noProof="0" dirty="0" err="1">
                <a:ln>
                  <a:noFill/>
                </a:ln>
                <a:solidFill>
                  <a:prstClr val="black"/>
                </a:solidFill>
                <a:effectLst/>
                <a:uLnTx/>
                <a:uFillTx/>
                <a:latin typeface="Arial"/>
                <a:ea typeface="微软雅黑"/>
                <a:cs typeface="+mn-cs"/>
              </a:rPr>
              <a:t>Clin</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 </a:t>
            </a:r>
            <a:r>
              <a:rPr kumimoji="0" lang="en-US" altLang="zh-CN" sz="1000" b="0" i="0" u="none" strike="noStrike" kern="1200" cap="none" spc="0" normalizeH="0" baseline="0" noProof="0" dirty="0" err="1">
                <a:ln>
                  <a:noFill/>
                </a:ln>
                <a:solidFill>
                  <a:prstClr val="black"/>
                </a:solidFill>
                <a:effectLst/>
                <a:uLnTx/>
                <a:uFillTx/>
                <a:latin typeface="Arial"/>
                <a:ea typeface="微软雅黑"/>
                <a:cs typeface="+mn-cs"/>
              </a:rPr>
              <a:t>Pract</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 2014, 103(2): 256-268</a:t>
            </a:r>
            <a:r>
              <a:rPr kumimoji="0" lang="en-US" altLang="zh-CN" sz="1000" b="0" i="0" u="none" strike="noStrike" kern="1200" cap="none" spc="0" normalizeH="0" baseline="0" noProof="0" dirty="0" smtClean="0">
                <a:ln>
                  <a:noFill/>
                </a:ln>
                <a:solidFill>
                  <a:prstClr val="black"/>
                </a:solidFill>
                <a:effectLst/>
                <a:uLnTx/>
                <a:uFillTx/>
                <a:latin typeface="Arial"/>
                <a:ea typeface="微软雅黑"/>
                <a:cs typeface="+mn-cs"/>
              </a:rPr>
              <a:t>.</a:t>
            </a:r>
            <a:endParaRPr kumimoji="0" lang="zh-CN" altLang="en-US" sz="10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3" name="TextBox 2"/>
          <p:cNvSpPr txBox="1"/>
          <p:nvPr/>
        </p:nvSpPr>
        <p:spPr>
          <a:xfrm>
            <a:off x="571619" y="5805273"/>
            <a:ext cx="9936480" cy="430887"/>
          </a:xfrm>
          <a:prstGeom prst="rect">
            <a:avLst/>
          </a:prstGeom>
          <a:noFill/>
        </p:spPr>
        <p:txBody>
          <a:bodyPr wrap="square" rtlCol="0">
            <a:spAutoFit/>
          </a:bodyPr>
          <a:lstStyle/>
          <a:p>
            <a:pPr marL="185738" marR="0" lvl="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05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rPr>
              <a:t>Notes----Combination of</a:t>
            </a:r>
            <a:r>
              <a:rPr kumimoji="0" lang="zh-CN" altLang="en-US" sz="1050" b="1" i="0" u="none" strike="noStrike" kern="1200" cap="none" spc="0" normalizeH="0" baseline="0" noProof="0" dirty="0">
                <a:ln>
                  <a:noFill/>
                </a:ln>
                <a:solidFill>
                  <a:prstClr val="black"/>
                </a:solidFill>
                <a:effectLst/>
                <a:uLnTx/>
                <a:uFillTx/>
                <a:latin typeface="Arial" pitchFamily="34" charset="0"/>
                <a:ea typeface="微软雅黑" pitchFamily="34" charset="-122"/>
                <a:cs typeface="Arial" pitchFamily="34" charset="0"/>
              </a:rPr>
              <a:t> </a:t>
            </a:r>
            <a:r>
              <a:rPr kumimoji="0" lang="en-US" altLang="zh-CN" sz="1050" b="1" i="0" u="none" strike="noStrike" kern="1200" cap="none" spc="0" normalizeH="0" baseline="0" noProof="0" dirty="0" err="1" smtClean="0">
                <a:ln>
                  <a:noFill/>
                </a:ln>
                <a:solidFill>
                  <a:prstClr val="black"/>
                </a:solidFill>
                <a:effectLst/>
                <a:uLnTx/>
                <a:uFillTx/>
                <a:latin typeface="Arial" pitchFamily="34" charset="0"/>
                <a:ea typeface="微软雅黑" pitchFamily="34" charset="-122"/>
                <a:cs typeface="Arial" pitchFamily="34" charset="0"/>
              </a:rPr>
              <a:t>sulphonylureas</a:t>
            </a:r>
            <a:r>
              <a:rPr kumimoji="0" lang="en-US" altLang="zh-CN" sz="105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rPr>
              <a:t> </a:t>
            </a:r>
            <a:r>
              <a:rPr kumimoji="0" lang="en-US" altLang="zh-CN" sz="1050" b="1" i="0" u="none" strike="noStrike" kern="1200" cap="none" spc="0" normalizeH="0" baseline="0" noProof="0" dirty="0">
                <a:ln>
                  <a:noFill/>
                </a:ln>
                <a:solidFill>
                  <a:prstClr val="black"/>
                </a:solidFill>
                <a:effectLst/>
                <a:uLnTx/>
                <a:uFillTx/>
                <a:latin typeface="Arial" pitchFamily="34" charset="0"/>
                <a:ea typeface="微软雅黑" pitchFamily="34" charset="-122"/>
                <a:cs typeface="Arial" pitchFamily="34" charset="0"/>
              </a:rPr>
              <a:t>and </a:t>
            </a:r>
            <a:r>
              <a:rPr kumimoji="0" lang="en-US" altLang="zh-CN" sz="1050" b="1" i="0" u="none" strike="noStrike" kern="1200" cap="none" spc="0" normalizeH="0" baseline="0" noProof="0" dirty="0" err="1" smtClean="0">
                <a:ln>
                  <a:noFill/>
                </a:ln>
                <a:solidFill>
                  <a:prstClr val="black"/>
                </a:solidFill>
                <a:effectLst/>
                <a:uLnTx/>
                <a:uFillTx/>
                <a:latin typeface="Arial" pitchFamily="34" charset="0"/>
                <a:ea typeface="微软雅黑" pitchFamily="34" charset="-122"/>
                <a:cs typeface="Arial" pitchFamily="34" charset="0"/>
              </a:rPr>
              <a:t>glinides</a:t>
            </a:r>
            <a:r>
              <a:rPr kumimoji="0" lang="en-US" altLang="zh-CN" sz="105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rPr>
              <a:t> is </a:t>
            </a:r>
            <a:r>
              <a:rPr kumimoji="0" lang="en-US" altLang="zh-CN" sz="1050" b="1" i="0" u="none" strike="noStrike" kern="1200" cap="none" spc="0" normalizeH="0" baseline="0" noProof="0" dirty="0">
                <a:ln>
                  <a:noFill/>
                </a:ln>
                <a:solidFill>
                  <a:prstClr val="black"/>
                </a:solidFill>
                <a:effectLst/>
                <a:uLnTx/>
                <a:uFillTx/>
                <a:latin typeface="Arial" pitchFamily="34" charset="0"/>
                <a:ea typeface="微软雅黑" pitchFamily="34" charset="-122"/>
                <a:cs typeface="Arial" pitchFamily="34" charset="0"/>
              </a:rPr>
              <a:t>forbidden .</a:t>
            </a:r>
            <a:endParaRPr kumimoji="0" lang="en-US" altLang="zh-CN" sz="105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endParaRPr>
          </a:p>
          <a:p>
            <a:pPr marL="185738" marR="0" lvl="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050" b="1" i="0" u="none" strike="noStrike" kern="1200" cap="none" spc="0" normalizeH="0" baseline="0" noProof="0" dirty="0" err="1" smtClean="0">
                <a:ln>
                  <a:noFill/>
                </a:ln>
                <a:solidFill>
                  <a:prstClr val="black"/>
                </a:solidFill>
                <a:effectLst/>
                <a:uLnTx/>
                <a:uFillTx/>
                <a:latin typeface="Arial" pitchFamily="34" charset="0"/>
                <a:ea typeface="微软雅黑" pitchFamily="34" charset="-122"/>
                <a:cs typeface="Arial" pitchFamily="34" charset="0"/>
              </a:rPr>
              <a:t>Antidiabetics</a:t>
            </a:r>
            <a:r>
              <a:rPr kumimoji="0" lang="en-US" altLang="zh-CN" sz="105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rPr>
              <a:t> with different </a:t>
            </a:r>
            <a:r>
              <a:rPr kumimoji="0" lang="en-US" altLang="zh-CN" sz="1050" b="1" i="0" u="none" strike="noStrike" kern="1200" cap="none" spc="0" normalizeH="0" baseline="0" noProof="0" dirty="0">
                <a:ln>
                  <a:noFill/>
                </a:ln>
                <a:solidFill>
                  <a:prstClr val="black"/>
                </a:solidFill>
                <a:effectLst/>
                <a:uLnTx/>
                <a:uFillTx/>
                <a:latin typeface="Arial" pitchFamily="34" charset="0"/>
                <a:ea typeface="微软雅黑" pitchFamily="34" charset="-122"/>
                <a:cs typeface="Arial" pitchFamily="34" charset="0"/>
              </a:rPr>
              <a:t>mechanisms can be </a:t>
            </a:r>
            <a:r>
              <a:rPr kumimoji="0" lang="en-US" altLang="zh-CN" sz="105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rPr>
              <a:t>prescribed at the same time.</a:t>
            </a:r>
            <a:endParaRPr kumimoji="0" lang="zh-CN" altLang="en-US" sz="1050" b="1" i="0" u="none" strike="noStrike" kern="1200" cap="none" spc="0" normalizeH="0" baseline="0" noProof="0" dirty="0">
              <a:ln>
                <a:noFill/>
              </a:ln>
              <a:solidFill>
                <a:prstClr val="black"/>
              </a:solidFill>
              <a:effectLst/>
              <a:uLnTx/>
              <a:uFillTx/>
              <a:latin typeface="Arial" pitchFamily="34" charset="0"/>
              <a:ea typeface="微软雅黑" pitchFamily="34" charset="-122"/>
              <a:cs typeface="Arial" pitchFamily="34" charset="0"/>
            </a:endParaRPr>
          </a:p>
        </p:txBody>
      </p:sp>
      <p:sp>
        <p:nvSpPr>
          <p:cNvPr id="5" name="TextBox 4"/>
          <p:cNvSpPr txBox="1"/>
          <p:nvPr/>
        </p:nvSpPr>
        <p:spPr>
          <a:xfrm>
            <a:off x="8251512" y="1566522"/>
            <a:ext cx="1112759"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zh-CN" sz="110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rPr>
              <a:t>Β</a:t>
            </a:r>
            <a:r>
              <a:rPr kumimoji="0" lang="zh-CN" altLang="en-US" sz="1100" b="1" i="0" u="none" strike="noStrike" kern="1200" cap="none" spc="0" normalizeH="0" baseline="0" noProof="0" dirty="0" smtClean="0">
                <a:ln>
                  <a:noFill/>
                </a:ln>
                <a:solidFill>
                  <a:prstClr val="black"/>
                </a:solidFill>
                <a:effectLst/>
                <a:uLnTx/>
                <a:uFillTx/>
                <a:latin typeface="Arial" pitchFamily="34" charset="0"/>
                <a:ea typeface="微软雅黑" pitchFamily="34" charset="-122"/>
                <a:cs typeface="Arial" pitchFamily="34" charset="0"/>
              </a:rPr>
              <a:t>细胞功能严重降低</a:t>
            </a:r>
            <a:endParaRPr kumimoji="0" lang="zh-CN" altLang="en-US" sz="1100" b="1" i="0" u="none" strike="noStrike" kern="1200" cap="none" spc="0" normalizeH="0" baseline="0" noProof="0" dirty="0">
              <a:ln>
                <a:noFill/>
              </a:ln>
              <a:solidFill>
                <a:prstClr val="black"/>
              </a:solidFill>
              <a:effectLst/>
              <a:uLnTx/>
              <a:uFillTx/>
              <a:latin typeface="Arial" pitchFamily="34" charset="0"/>
              <a:ea typeface="微软雅黑" pitchFamily="34" charset="-122"/>
              <a:cs typeface="Arial" pitchFamily="34" charset="0"/>
            </a:endParaRPr>
          </a:p>
        </p:txBody>
      </p:sp>
      <p:sp>
        <p:nvSpPr>
          <p:cNvPr id="8" name="矩形 7"/>
          <p:cNvSpPr/>
          <p:nvPr/>
        </p:nvSpPr>
        <p:spPr>
          <a:xfrm>
            <a:off x="2721294" y="2348880"/>
            <a:ext cx="691277" cy="21602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black"/>
                </a:solidFill>
                <a:effectLst/>
                <a:uLnTx/>
                <a:uFillTx/>
                <a:latin typeface="Arial"/>
                <a:ea typeface="微软雅黑"/>
                <a:cs typeface="+mn-cs"/>
              </a:rPr>
              <a:t>Mild</a:t>
            </a:r>
            <a:endParaRPr kumimoji="0" lang="zh-CN" altLang="en-US" sz="1200" b="1"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9" name="矩形 8"/>
          <p:cNvSpPr/>
          <p:nvPr/>
        </p:nvSpPr>
        <p:spPr>
          <a:xfrm>
            <a:off x="9342559" y="2380866"/>
            <a:ext cx="950506" cy="15879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black"/>
                </a:solidFill>
                <a:effectLst/>
                <a:uLnTx/>
                <a:uFillTx/>
                <a:latin typeface="Arial"/>
                <a:ea typeface="微软雅黑"/>
                <a:cs typeface="+mn-cs"/>
              </a:rPr>
              <a:t>Severe</a:t>
            </a:r>
            <a:endParaRPr kumimoji="0" lang="zh-CN" altLang="en-US" sz="1200" b="1"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0" name="矩形 9"/>
          <p:cNvSpPr/>
          <p:nvPr/>
        </p:nvSpPr>
        <p:spPr>
          <a:xfrm>
            <a:off x="571620" y="2047294"/>
            <a:ext cx="2125820" cy="43204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black"/>
                </a:solidFill>
                <a:effectLst/>
                <a:uLnTx/>
                <a:uFillTx/>
                <a:latin typeface="Arial"/>
                <a:ea typeface="微软雅黑"/>
                <a:cs typeface="+mn-cs"/>
              </a:rPr>
              <a:t>Lowering PPG drugs</a:t>
            </a:r>
            <a:endParaRPr kumimoji="0" lang="zh-CN" altLang="en-US" sz="1200" b="1"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1" name="矩形 10"/>
          <p:cNvSpPr/>
          <p:nvPr/>
        </p:nvSpPr>
        <p:spPr>
          <a:xfrm>
            <a:off x="1425148" y="3693094"/>
            <a:ext cx="1036915" cy="23996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a:ln>
                  <a:noFill/>
                </a:ln>
                <a:solidFill>
                  <a:prstClr val="black"/>
                </a:solidFill>
                <a:effectLst/>
                <a:uLnTx/>
                <a:uFillTx/>
                <a:latin typeface="Arial"/>
                <a:ea typeface="微软雅黑"/>
                <a:cs typeface="+mn-cs"/>
              </a:rPr>
              <a:t>Glinides</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2" name="矩形 11"/>
          <p:cNvSpPr/>
          <p:nvPr/>
        </p:nvSpPr>
        <p:spPr>
          <a:xfrm>
            <a:off x="1338739" y="4293096"/>
            <a:ext cx="1296144" cy="21602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DPP-4 inhibitors</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4" name="矩形 13"/>
          <p:cNvSpPr/>
          <p:nvPr/>
        </p:nvSpPr>
        <p:spPr>
          <a:xfrm>
            <a:off x="1165921" y="4725144"/>
            <a:ext cx="1382554" cy="21602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GLP-1</a:t>
            </a: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 </a:t>
            </a: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agonist</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5" name="矩形 14"/>
          <p:cNvSpPr/>
          <p:nvPr/>
        </p:nvSpPr>
        <p:spPr>
          <a:xfrm>
            <a:off x="1056050" y="3042066"/>
            <a:ext cx="1590570" cy="3600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Short-acting </a:t>
            </a:r>
            <a:r>
              <a:rPr kumimoji="0" lang="en-US" altLang="zh-CN" sz="1200" b="0" i="0" u="none" strike="noStrike" kern="1200" cap="none" spc="0" normalizeH="0" baseline="0" noProof="0" dirty="0" err="1">
                <a:ln>
                  <a:noFill/>
                </a:ln>
                <a:solidFill>
                  <a:prstClr val="black"/>
                </a:solidFill>
                <a:effectLst/>
                <a:uLnTx/>
                <a:uFillTx/>
                <a:latin typeface="Arial"/>
                <a:ea typeface="微软雅黑"/>
                <a:cs typeface="+mn-cs"/>
              </a:rPr>
              <a:t>sulphonylureas</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6" name="矩形 15"/>
          <p:cNvSpPr/>
          <p:nvPr/>
        </p:nvSpPr>
        <p:spPr>
          <a:xfrm>
            <a:off x="3451862" y="5532361"/>
            <a:ext cx="1142606" cy="25945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Arial"/>
                <a:ea typeface="微软雅黑"/>
                <a:cs typeface="+mn-cs"/>
              </a:rPr>
              <a:t>Recommended</a:t>
            </a:r>
            <a:endParaRPr kumimoji="0" lang="zh-CN" altLang="en-US" sz="800" b="1"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7" name="矩形 16"/>
          <p:cNvSpPr/>
          <p:nvPr/>
        </p:nvSpPr>
        <p:spPr>
          <a:xfrm>
            <a:off x="6955363" y="5517241"/>
            <a:ext cx="1641782" cy="30824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smtClean="0">
                <a:ln>
                  <a:noFill/>
                </a:ln>
                <a:solidFill>
                  <a:prstClr val="black"/>
                </a:solidFill>
                <a:effectLst/>
                <a:uLnTx/>
                <a:uFillTx/>
                <a:latin typeface="Arial"/>
                <a:ea typeface="微软雅黑"/>
                <a:cs typeface="+mn-cs"/>
              </a:rPr>
              <a:t>Not recommended</a:t>
            </a:r>
            <a:endParaRPr kumimoji="0" lang="zh-CN" altLang="en-US" sz="1000" b="1"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8" name="矩形 17"/>
          <p:cNvSpPr/>
          <p:nvPr/>
        </p:nvSpPr>
        <p:spPr>
          <a:xfrm>
            <a:off x="4967943" y="5517241"/>
            <a:ext cx="1468963" cy="30824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smtClean="0">
                <a:ln>
                  <a:noFill/>
                </a:ln>
                <a:solidFill>
                  <a:prstClr val="black"/>
                </a:solidFill>
                <a:effectLst/>
                <a:uLnTx/>
                <a:uFillTx/>
                <a:latin typeface="Arial"/>
                <a:ea typeface="微软雅黑"/>
                <a:cs typeface="+mn-cs"/>
              </a:rPr>
              <a:t>Limited evidence </a:t>
            </a:r>
            <a:endParaRPr kumimoji="0" lang="zh-CN" altLang="en-US" sz="1100" b="1"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19" name="矩形 18"/>
          <p:cNvSpPr/>
          <p:nvPr/>
        </p:nvSpPr>
        <p:spPr>
          <a:xfrm>
            <a:off x="5918449" y="2348880"/>
            <a:ext cx="1987421" cy="216024"/>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smtClean="0">
                <a:ln>
                  <a:noFill/>
                </a:ln>
                <a:solidFill>
                  <a:prstClr val="black"/>
                </a:solidFill>
                <a:effectLst/>
                <a:uLnTx/>
                <a:uFillTx/>
                <a:latin typeface="Arial"/>
                <a:ea typeface="微软雅黑"/>
                <a:cs typeface="+mn-cs"/>
              </a:rPr>
              <a:t>Severity of DM</a:t>
            </a:r>
            <a:endParaRPr kumimoji="0" lang="zh-CN" altLang="en-US" sz="1200" b="1"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20" name="矩形 19"/>
          <p:cNvSpPr/>
          <p:nvPr/>
        </p:nvSpPr>
        <p:spPr>
          <a:xfrm>
            <a:off x="3412573" y="3933056"/>
            <a:ext cx="3293820" cy="18002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Start with pre-mixed</a:t>
            </a: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 </a:t>
            </a: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insulin</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21" name="矩形 20"/>
          <p:cNvSpPr/>
          <p:nvPr/>
        </p:nvSpPr>
        <p:spPr>
          <a:xfrm>
            <a:off x="3498979" y="3352438"/>
            <a:ext cx="3369974" cy="197703"/>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Start with pre-mixed</a:t>
            </a: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 insulin</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22" name="矩形 21"/>
          <p:cNvSpPr/>
          <p:nvPr/>
        </p:nvSpPr>
        <p:spPr>
          <a:xfrm>
            <a:off x="4449485" y="3536693"/>
            <a:ext cx="2333060" cy="18002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Start with basal</a:t>
            </a: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 insulin</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24" name="矩形 23"/>
          <p:cNvSpPr/>
          <p:nvPr/>
        </p:nvSpPr>
        <p:spPr>
          <a:xfrm>
            <a:off x="4373330" y="2978950"/>
            <a:ext cx="2333060" cy="18002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Start with basal</a:t>
            </a: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 insulin</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25" name="矩形 24"/>
          <p:cNvSpPr/>
          <p:nvPr/>
        </p:nvSpPr>
        <p:spPr>
          <a:xfrm>
            <a:off x="6350497" y="1556792"/>
            <a:ext cx="864096" cy="35031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Start insulin</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26" name="矩形 25"/>
          <p:cNvSpPr/>
          <p:nvPr/>
        </p:nvSpPr>
        <p:spPr>
          <a:xfrm>
            <a:off x="7183442" y="1268760"/>
            <a:ext cx="1067064" cy="64807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Multiple </a:t>
            </a: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daily injections</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27" name="矩形 26"/>
          <p:cNvSpPr/>
          <p:nvPr/>
        </p:nvSpPr>
        <p:spPr>
          <a:xfrm>
            <a:off x="8078692" y="1422504"/>
            <a:ext cx="1265994" cy="56633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Worsening β-cell function</a:t>
            </a:r>
            <a:endParaRPr kumimoji="0" lang="zh-CN" altLang="en-US" sz="1200" b="0" i="0" u="none" strike="noStrike" kern="1200" cap="none" spc="0" normalizeH="0" baseline="0" noProof="0" dirty="0" smtClean="0">
              <a:ln>
                <a:noFill/>
              </a:ln>
              <a:solidFill>
                <a:prstClr val="black"/>
              </a:solidFill>
              <a:effectLst/>
              <a:uLnTx/>
              <a:uFillTx/>
              <a:latin typeface="Arial"/>
              <a:ea typeface="微软雅黑"/>
              <a:cs typeface="+mn-cs"/>
            </a:endParaRPr>
          </a:p>
        </p:txBody>
      </p:sp>
      <p:sp>
        <p:nvSpPr>
          <p:cNvPr id="7" name="矩形 6"/>
          <p:cNvSpPr/>
          <p:nvPr/>
        </p:nvSpPr>
        <p:spPr>
          <a:xfrm>
            <a:off x="193218" y="5167018"/>
            <a:ext cx="2379881" cy="27699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err="1" smtClean="0">
                <a:ln>
                  <a:noFill/>
                </a:ln>
                <a:solidFill>
                  <a:prstClr val="black"/>
                </a:solidFill>
                <a:effectLst/>
                <a:uLnTx/>
                <a:uFillTx/>
                <a:latin typeface="Arial"/>
                <a:ea typeface="微软雅黑"/>
                <a:cs typeface="+mn-cs"/>
              </a:rPr>
              <a:t>Pe</a:t>
            </a: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-mixed/Mealtime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Arial"/>
                <a:ea typeface="微软雅黑"/>
                <a:cs typeface="+mn-cs"/>
              </a:rPr>
              <a:t>i</a:t>
            </a:r>
            <a:r>
              <a:rPr kumimoji="0" lang="en-US" altLang="zh-CN" sz="1200" b="0" i="0" u="none" strike="noStrike" kern="1200" cap="none" spc="0" normalizeH="0" baseline="0" noProof="0" dirty="0" smtClean="0">
                <a:ln>
                  <a:noFill/>
                </a:ln>
                <a:solidFill>
                  <a:prstClr val="black"/>
                </a:solidFill>
                <a:effectLst/>
                <a:uLnTx/>
                <a:uFillTx/>
                <a:latin typeface="Arial"/>
                <a:ea typeface="微软雅黑"/>
                <a:cs typeface="+mn-cs"/>
              </a:rPr>
              <a:t>nsulin</a:t>
            </a:r>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xmlns="" val="851284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Based Discussion</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IN" dirty="0"/>
          </a:p>
        </p:txBody>
      </p:sp>
      <p:sp>
        <p:nvSpPr>
          <p:cNvPr id="3" name="Content Placeholder 2"/>
          <p:cNvSpPr>
            <a:spLocks noGrp="1"/>
          </p:cNvSpPr>
          <p:nvPr>
            <p:ph idx="1"/>
          </p:nvPr>
        </p:nvSpPr>
        <p:spPr>
          <a:xfrm>
            <a:off x="548640" y="1600205"/>
            <a:ext cx="9875520" cy="4952995"/>
          </a:xfrm>
        </p:spPr>
        <p:txBody>
          <a:bodyPr>
            <a:normAutofit/>
          </a:bodyPr>
          <a:lstStyle/>
          <a:p>
            <a:r>
              <a:rPr lang="en-US" dirty="0" smtClean="0"/>
              <a:t>54 years/female</a:t>
            </a:r>
          </a:p>
          <a:p>
            <a:r>
              <a:rPr lang="en-US" dirty="0" smtClean="0"/>
              <a:t>DM: 15 years</a:t>
            </a:r>
          </a:p>
          <a:p>
            <a:endParaRPr lang="en-US" dirty="0" smtClean="0"/>
          </a:p>
          <a:p>
            <a:r>
              <a:rPr lang="en-US" dirty="0" err="1" smtClean="0"/>
              <a:t>Generalised</a:t>
            </a:r>
            <a:r>
              <a:rPr lang="en-US" dirty="0" smtClean="0"/>
              <a:t> weakness</a:t>
            </a:r>
          </a:p>
          <a:p>
            <a:r>
              <a:rPr lang="en-US" dirty="0" smtClean="0"/>
              <a:t>Burning </a:t>
            </a:r>
            <a:r>
              <a:rPr lang="en-US" dirty="0" err="1" smtClean="0"/>
              <a:t>micturition</a:t>
            </a:r>
            <a:r>
              <a:rPr lang="en-US" dirty="0" smtClean="0"/>
              <a:t> (UTI)</a:t>
            </a:r>
          </a:p>
          <a:p>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FBS – 220</a:t>
            </a:r>
          </a:p>
          <a:p>
            <a:r>
              <a:rPr lang="en-US" dirty="0" smtClean="0"/>
              <a:t>PPBS – 360</a:t>
            </a:r>
          </a:p>
          <a:p>
            <a:r>
              <a:rPr lang="en-US" dirty="0" smtClean="0"/>
              <a:t>HbA1c – 10 %</a:t>
            </a:r>
          </a:p>
          <a:p>
            <a:r>
              <a:rPr lang="en-US" dirty="0" err="1" smtClean="0"/>
              <a:t>Creat</a:t>
            </a:r>
            <a:r>
              <a:rPr lang="en-US" dirty="0" smtClean="0"/>
              <a:t> – 0.9</a:t>
            </a:r>
          </a:p>
          <a:p>
            <a:endParaRPr lang="en-US" dirty="0" smtClean="0"/>
          </a:p>
          <a:p>
            <a:pPr>
              <a:buNone/>
            </a:pPr>
            <a:r>
              <a:rPr lang="en-US" dirty="0" smtClean="0"/>
              <a:t>Current Rx:</a:t>
            </a:r>
            <a:endParaRPr lang="en-IN" dirty="0" smtClean="0"/>
          </a:p>
          <a:p>
            <a:r>
              <a:rPr lang="en-US" dirty="0" err="1" smtClean="0"/>
              <a:t>Metformin</a:t>
            </a:r>
            <a:r>
              <a:rPr lang="en-US" dirty="0" smtClean="0"/>
              <a:t> 1 gm/day</a:t>
            </a:r>
          </a:p>
          <a:p>
            <a:r>
              <a:rPr lang="en-US" dirty="0" err="1" smtClean="0"/>
              <a:t>Glimiperide</a:t>
            </a:r>
            <a:r>
              <a:rPr lang="en-US" dirty="0" smtClean="0"/>
              <a:t> 4 mg/day</a:t>
            </a:r>
          </a:p>
          <a:p>
            <a:r>
              <a:rPr lang="en-US" dirty="0" err="1" smtClean="0"/>
              <a:t>Teneligliptin</a:t>
            </a:r>
            <a:r>
              <a:rPr lang="en-US" dirty="0" smtClean="0"/>
              <a:t> 20 mg/day</a:t>
            </a:r>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Next ?</a:t>
            </a:r>
            <a:endParaRPr lang="en-IN" sz="3600" dirty="0"/>
          </a:p>
        </p:txBody>
      </p:sp>
      <p:sp>
        <p:nvSpPr>
          <p:cNvPr id="3" name="Content Placeholder 2"/>
          <p:cNvSpPr>
            <a:spLocks noGrp="1"/>
          </p:cNvSpPr>
          <p:nvPr>
            <p:ph idx="1"/>
          </p:nvPr>
        </p:nvSpPr>
        <p:spPr>
          <a:xfrm>
            <a:off x="548640" y="1600200"/>
            <a:ext cx="9875520" cy="4953000"/>
          </a:xfrm>
        </p:spPr>
        <p:txBody>
          <a:bodyPr>
            <a:normAutofit lnSpcReduction="10000"/>
          </a:bodyPr>
          <a:lstStyle/>
          <a:p>
            <a:r>
              <a:rPr lang="en-US" dirty="0" err="1" smtClean="0"/>
              <a:t>Metformin</a:t>
            </a:r>
            <a:r>
              <a:rPr lang="en-US" dirty="0" smtClean="0"/>
              <a:t> 2 </a:t>
            </a:r>
            <a:r>
              <a:rPr lang="en-US" dirty="0" err="1" smtClean="0"/>
              <a:t>gms</a:t>
            </a:r>
            <a:r>
              <a:rPr lang="en-US" dirty="0" smtClean="0"/>
              <a:t>/day</a:t>
            </a:r>
          </a:p>
          <a:p>
            <a:endParaRPr lang="en-US" dirty="0" smtClean="0"/>
          </a:p>
          <a:p>
            <a:r>
              <a:rPr lang="en-US" dirty="0" err="1" smtClean="0"/>
              <a:t>Glimeperide</a:t>
            </a:r>
            <a:r>
              <a:rPr lang="en-US" dirty="0" smtClean="0"/>
              <a:t> 8 mg/day</a:t>
            </a:r>
          </a:p>
          <a:p>
            <a:pPr>
              <a:buNone/>
            </a:pPr>
            <a:endParaRPr lang="en-US" dirty="0" smtClean="0"/>
          </a:p>
          <a:p>
            <a:r>
              <a:rPr lang="en-US" dirty="0" smtClean="0"/>
              <a:t>SGLT2i</a:t>
            </a:r>
          </a:p>
          <a:p>
            <a:pPr>
              <a:buNone/>
            </a:pPr>
            <a:endParaRPr lang="en-US" dirty="0" smtClean="0"/>
          </a:p>
          <a:p>
            <a:r>
              <a:rPr lang="en-US" dirty="0" err="1" smtClean="0"/>
              <a:t>Pioglitazone</a:t>
            </a:r>
            <a:endParaRPr lang="en-US" dirty="0" smtClean="0"/>
          </a:p>
          <a:p>
            <a:endParaRPr lang="en-US" dirty="0" smtClean="0"/>
          </a:p>
          <a:p>
            <a:r>
              <a:rPr lang="en-US" dirty="0" smtClean="0"/>
              <a:t>Insulin</a:t>
            </a: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Next ?</a:t>
            </a:r>
            <a:endParaRPr lang="en-IN" sz="3600" dirty="0"/>
          </a:p>
        </p:txBody>
      </p:sp>
      <p:sp>
        <p:nvSpPr>
          <p:cNvPr id="3" name="Content Placeholder 2"/>
          <p:cNvSpPr>
            <a:spLocks noGrp="1"/>
          </p:cNvSpPr>
          <p:nvPr>
            <p:ph idx="1"/>
          </p:nvPr>
        </p:nvSpPr>
        <p:spPr>
          <a:xfrm>
            <a:off x="548640" y="1600200"/>
            <a:ext cx="9875520" cy="4953000"/>
          </a:xfrm>
        </p:spPr>
        <p:txBody>
          <a:bodyPr>
            <a:normAutofit lnSpcReduction="10000"/>
          </a:bodyPr>
          <a:lstStyle/>
          <a:p>
            <a:r>
              <a:rPr lang="en-US" dirty="0" err="1" smtClean="0"/>
              <a:t>Metformin</a:t>
            </a:r>
            <a:r>
              <a:rPr lang="en-US" dirty="0" smtClean="0"/>
              <a:t> 2 </a:t>
            </a:r>
            <a:r>
              <a:rPr lang="en-US" dirty="0" err="1" smtClean="0"/>
              <a:t>gms</a:t>
            </a:r>
            <a:r>
              <a:rPr lang="en-US" dirty="0" smtClean="0"/>
              <a:t>/day</a:t>
            </a:r>
          </a:p>
          <a:p>
            <a:endParaRPr lang="en-US" dirty="0" smtClean="0"/>
          </a:p>
          <a:p>
            <a:r>
              <a:rPr lang="en-US" dirty="0" err="1" smtClean="0"/>
              <a:t>Glimeperide</a:t>
            </a:r>
            <a:r>
              <a:rPr lang="en-US" dirty="0" smtClean="0"/>
              <a:t> 8 mg/day</a:t>
            </a:r>
          </a:p>
          <a:p>
            <a:pPr>
              <a:buNone/>
            </a:pPr>
            <a:endParaRPr lang="en-US" dirty="0" smtClean="0"/>
          </a:p>
          <a:p>
            <a:r>
              <a:rPr lang="en-US" dirty="0" smtClean="0"/>
              <a:t>SGLT2i</a:t>
            </a:r>
          </a:p>
          <a:p>
            <a:pPr>
              <a:buNone/>
            </a:pPr>
            <a:endParaRPr lang="en-US" dirty="0" smtClean="0"/>
          </a:p>
          <a:p>
            <a:r>
              <a:rPr lang="en-US" dirty="0" err="1" smtClean="0"/>
              <a:t>Pioglitazone</a:t>
            </a:r>
            <a:endParaRPr lang="en-US" dirty="0" smtClean="0"/>
          </a:p>
          <a:p>
            <a:endParaRPr lang="en-US" dirty="0" smtClean="0"/>
          </a:p>
          <a:p>
            <a:r>
              <a:rPr lang="en-US" b="1" dirty="0" smtClean="0">
                <a:solidFill>
                  <a:schemeClr val="accent6">
                    <a:lumMod val="75000"/>
                  </a:schemeClr>
                </a:solidFill>
              </a:rPr>
              <a:t>Insulin</a:t>
            </a: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Next ?</a:t>
            </a:r>
            <a:endParaRPr lang="en-IN" sz="3600" dirty="0"/>
          </a:p>
        </p:txBody>
      </p:sp>
      <p:sp>
        <p:nvSpPr>
          <p:cNvPr id="3" name="Content Placeholder 2"/>
          <p:cNvSpPr>
            <a:spLocks noGrp="1"/>
          </p:cNvSpPr>
          <p:nvPr>
            <p:ph idx="1"/>
          </p:nvPr>
        </p:nvSpPr>
        <p:spPr>
          <a:xfrm>
            <a:off x="548640" y="1600200"/>
            <a:ext cx="9875520" cy="4953000"/>
          </a:xfrm>
        </p:spPr>
        <p:txBody>
          <a:bodyPr>
            <a:normAutofit lnSpcReduction="10000"/>
          </a:bodyPr>
          <a:lstStyle/>
          <a:p>
            <a:r>
              <a:rPr lang="en-US" dirty="0" err="1" smtClean="0"/>
              <a:t>Metformin</a:t>
            </a:r>
            <a:r>
              <a:rPr lang="en-US" dirty="0" smtClean="0"/>
              <a:t> 2 </a:t>
            </a:r>
            <a:r>
              <a:rPr lang="en-US" dirty="0" err="1" smtClean="0"/>
              <a:t>gms</a:t>
            </a:r>
            <a:r>
              <a:rPr lang="en-US" dirty="0" smtClean="0"/>
              <a:t>/day</a:t>
            </a:r>
          </a:p>
          <a:p>
            <a:endParaRPr lang="en-US" dirty="0" smtClean="0"/>
          </a:p>
          <a:p>
            <a:r>
              <a:rPr lang="en-US" dirty="0" err="1" smtClean="0"/>
              <a:t>Glimeperide</a:t>
            </a:r>
            <a:r>
              <a:rPr lang="en-US" dirty="0" smtClean="0"/>
              <a:t> 8 mg/day</a:t>
            </a:r>
          </a:p>
          <a:p>
            <a:pPr>
              <a:buNone/>
            </a:pPr>
            <a:endParaRPr lang="en-US" dirty="0" smtClean="0"/>
          </a:p>
          <a:p>
            <a:r>
              <a:rPr lang="en-US" dirty="0" smtClean="0"/>
              <a:t>SGLT2i</a:t>
            </a:r>
          </a:p>
          <a:p>
            <a:pPr>
              <a:buNone/>
            </a:pPr>
            <a:endParaRPr lang="en-US" dirty="0" smtClean="0"/>
          </a:p>
          <a:p>
            <a:r>
              <a:rPr lang="en-US" dirty="0" err="1" smtClean="0"/>
              <a:t>Pioglitazone</a:t>
            </a:r>
            <a:endParaRPr lang="en-US" dirty="0" smtClean="0"/>
          </a:p>
          <a:p>
            <a:endParaRPr lang="en-US" dirty="0" smtClean="0"/>
          </a:p>
          <a:p>
            <a:r>
              <a:rPr lang="en-US" b="1" dirty="0" smtClean="0">
                <a:solidFill>
                  <a:schemeClr val="accent6">
                    <a:lumMod val="75000"/>
                  </a:schemeClr>
                </a:solidFill>
              </a:rPr>
              <a:t>Insulin – Basal + Bolus or Basal + </a:t>
            </a:r>
            <a:r>
              <a:rPr lang="en-US" b="1" dirty="0" err="1" smtClean="0">
                <a:solidFill>
                  <a:schemeClr val="accent6">
                    <a:lumMod val="75000"/>
                  </a:schemeClr>
                </a:solidFill>
              </a:rPr>
              <a:t>Acarbose</a:t>
            </a:r>
            <a:endParaRPr lang="en-US" b="1" dirty="0" smtClean="0">
              <a:solidFill>
                <a:schemeClr val="accent6">
                  <a:lumMod val="75000"/>
                </a:schemeClr>
              </a:solidFill>
            </a:endParaRPr>
          </a:p>
          <a:p>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Acarbose</a:t>
            </a:r>
            <a:r>
              <a:rPr lang="en-US" dirty="0" smtClean="0"/>
              <a:t> in DM</a:t>
            </a:r>
            <a:endParaRPr lang="en-IN" dirty="0"/>
          </a:p>
        </p:txBody>
      </p:sp>
      <p:sp>
        <p:nvSpPr>
          <p:cNvPr id="3" name="Subtitle 2"/>
          <p:cNvSpPr>
            <a:spLocks noGrp="1"/>
          </p:cNvSpPr>
          <p:nvPr>
            <p:ph type="subTitle" idx="1"/>
          </p:nvPr>
        </p:nvSpPr>
        <p:spPr>
          <a:xfrm>
            <a:off x="6000750" y="3886200"/>
            <a:ext cx="4149090" cy="1752600"/>
          </a:xfrm>
        </p:spPr>
        <p:txBody>
          <a:bodyPr>
            <a:normAutofit/>
          </a:bodyPr>
          <a:lstStyle/>
          <a:p>
            <a:pPr algn="l"/>
            <a:r>
              <a:rPr lang="en-US" dirty="0" smtClean="0"/>
              <a:t>Dr </a:t>
            </a:r>
            <a:r>
              <a:rPr lang="en-US" dirty="0" err="1" smtClean="0"/>
              <a:t>Hiren</a:t>
            </a:r>
            <a:r>
              <a:rPr lang="en-US" dirty="0" smtClean="0"/>
              <a:t> </a:t>
            </a:r>
            <a:r>
              <a:rPr lang="en-US" dirty="0" err="1" smtClean="0"/>
              <a:t>Patt</a:t>
            </a:r>
            <a:endParaRPr lang="en-US" dirty="0" smtClean="0"/>
          </a:p>
          <a:p>
            <a:pPr algn="l"/>
            <a:r>
              <a:rPr lang="en-US" dirty="0" smtClean="0"/>
              <a:t>D.M. (Endocrinology)</a:t>
            </a:r>
          </a:p>
          <a:p>
            <a:pPr algn="l"/>
            <a:r>
              <a:rPr lang="en-US" dirty="0" smtClean="0"/>
              <a:t>(K.E.M., Mumbai)</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Basal + </a:t>
            </a:r>
            <a:r>
              <a:rPr lang="en-US" dirty="0" err="1" smtClean="0"/>
              <a:t>Acarbose</a:t>
            </a:r>
            <a:endParaRPr lang="en-IN" dirty="0"/>
          </a:p>
        </p:txBody>
      </p:sp>
      <p:sp>
        <p:nvSpPr>
          <p:cNvPr id="3" name="Content Placeholder 2"/>
          <p:cNvSpPr>
            <a:spLocks noGrp="1"/>
          </p:cNvSpPr>
          <p:nvPr>
            <p:ph idx="1"/>
          </p:nvPr>
        </p:nvSpPr>
        <p:spPr/>
        <p:txBody>
          <a:bodyPr/>
          <a:lstStyle/>
          <a:p>
            <a:pPr>
              <a:buNone/>
            </a:pPr>
            <a:r>
              <a:rPr lang="en-US" dirty="0" smtClean="0"/>
              <a:t>FBS</a:t>
            </a:r>
          </a:p>
          <a:p>
            <a:r>
              <a:rPr lang="en-US" dirty="0" smtClean="0"/>
              <a:t>Basal insulin</a:t>
            </a:r>
          </a:p>
          <a:p>
            <a:endParaRPr lang="en-US" dirty="0" smtClean="0"/>
          </a:p>
          <a:p>
            <a:pPr>
              <a:buNone/>
            </a:pPr>
            <a:r>
              <a:rPr lang="en-US" dirty="0" smtClean="0"/>
              <a:t>PPBS</a:t>
            </a:r>
          </a:p>
          <a:p>
            <a:r>
              <a:rPr lang="en-US" dirty="0" err="1" smtClean="0"/>
              <a:t>Acarbose</a:t>
            </a:r>
            <a:endParaRPr lang="en-US" dirty="0" smtClean="0"/>
          </a:p>
          <a:p>
            <a:r>
              <a:rPr lang="en-US" dirty="0" smtClean="0"/>
              <a:t>Dietary modification</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IN" dirty="0"/>
          </a:p>
        </p:txBody>
      </p:sp>
      <p:sp>
        <p:nvSpPr>
          <p:cNvPr id="3" name="Content Placeholder 2"/>
          <p:cNvSpPr>
            <a:spLocks noGrp="1"/>
          </p:cNvSpPr>
          <p:nvPr>
            <p:ph idx="1"/>
          </p:nvPr>
        </p:nvSpPr>
        <p:spPr/>
        <p:txBody>
          <a:bodyPr/>
          <a:lstStyle/>
          <a:p>
            <a:r>
              <a:rPr lang="en-US" dirty="0" err="1" smtClean="0"/>
              <a:t>Acarbose</a:t>
            </a:r>
            <a:r>
              <a:rPr lang="en-US" dirty="0" smtClean="0"/>
              <a:t> 25 mg 1-1-1</a:t>
            </a:r>
          </a:p>
          <a:p>
            <a:endParaRPr lang="en-US" dirty="0" smtClean="0"/>
          </a:p>
          <a:p>
            <a:r>
              <a:rPr lang="en-US" dirty="0" err="1" smtClean="0"/>
              <a:t>Glargine</a:t>
            </a:r>
            <a:r>
              <a:rPr lang="en-US" dirty="0" smtClean="0"/>
              <a:t> 16 units daily</a:t>
            </a: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 </a:t>
            </a:r>
            <a:r>
              <a:rPr lang="en-US" dirty="0" smtClean="0"/>
              <a:t>5</a:t>
            </a:r>
            <a:r>
              <a:rPr lang="en-US" dirty="0" smtClean="0"/>
              <a:t> </a:t>
            </a:r>
            <a:r>
              <a:rPr lang="en-US" dirty="0" smtClean="0"/>
              <a:t>days</a:t>
            </a:r>
            <a:endParaRPr lang="en-IN" dirty="0"/>
          </a:p>
        </p:txBody>
      </p:sp>
      <p:sp>
        <p:nvSpPr>
          <p:cNvPr id="3" name="Content Placeholder 2"/>
          <p:cNvSpPr>
            <a:spLocks noGrp="1"/>
          </p:cNvSpPr>
          <p:nvPr>
            <p:ph idx="1"/>
          </p:nvPr>
        </p:nvSpPr>
        <p:spPr/>
        <p:txBody>
          <a:bodyPr/>
          <a:lstStyle/>
          <a:p>
            <a:r>
              <a:rPr lang="en-US" dirty="0" smtClean="0"/>
              <a:t>FBS – 95</a:t>
            </a:r>
          </a:p>
          <a:p>
            <a:r>
              <a:rPr lang="en-US" dirty="0" smtClean="0"/>
              <a:t>PPBS – 148</a:t>
            </a:r>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Case 2</a:t>
            </a:r>
            <a:endParaRPr lang="en-IN" sz="4000" dirty="0"/>
          </a:p>
        </p:txBody>
      </p:sp>
      <p:sp>
        <p:nvSpPr>
          <p:cNvPr id="3" name="Content Placeholder 2"/>
          <p:cNvSpPr>
            <a:spLocks noGrp="1"/>
          </p:cNvSpPr>
          <p:nvPr>
            <p:ph idx="1"/>
          </p:nvPr>
        </p:nvSpPr>
        <p:spPr/>
        <p:txBody>
          <a:bodyPr/>
          <a:lstStyle/>
          <a:p>
            <a:r>
              <a:rPr lang="en-US" dirty="0" smtClean="0"/>
              <a:t>64 yrs/F</a:t>
            </a:r>
          </a:p>
          <a:p>
            <a:r>
              <a:rPr lang="en-US" dirty="0" smtClean="0"/>
              <a:t>Uncontrolled DM</a:t>
            </a:r>
          </a:p>
          <a:p>
            <a:endParaRPr lang="en-US" dirty="0" smtClean="0"/>
          </a:p>
          <a:p>
            <a:endParaRPr lang="en-US" dirty="0" smtClean="0"/>
          </a:p>
          <a:p>
            <a:endParaRPr lang="en-IN" dirty="0"/>
          </a:p>
        </p:txBody>
      </p:sp>
      <p:graphicFrame>
        <p:nvGraphicFramePr>
          <p:cNvPr id="5" name="Table 4"/>
          <p:cNvGraphicFramePr>
            <a:graphicFrameLocks noGrp="1"/>
          </p:cNvGraphicFramePr>
          <p:nvPr/>
        </p:nvGraphicFramePr>
        <p:xfrm>
          <a:off x="1920240" y="3505200"/>
          <a:ext cx="7315200" cy="2743200"/>
        </p:xfrm>
        <a:graphic>
          <a:graphicData uri="http://schemas.openxmlformats.org/drawingml/2006/table">
            <a:tbl>
              <a:tblPr firstRow="1" bandRow="1">
                <a:tableStyleId>{5C22544A-7EE6-4342-B048-85BDC9FD1C3A}</a:tableStyleId>
              </a:tblPr>
              <a:tblGrid>
                <a:gridCol w="3657600"/>
                <a:gridCol w="3657600"/>
              </a:tblGrid>
              <a:tr h="370840">
                <a:tc>
                  <a:txBody>
                    <a:bodyPr/>
                    <a:lstStyle/>
                    <a:p>
                      <a:pPr algn="ctr"/>
                      <a:r>
                        <a:rPr lang="en-US" sz="2400" b="0" dirty="0" smtClean="0">
                          <a:solidFill>
                            <a:schemeClr val="tx1"/>
                          </a:solidFill>
                        </a:rPr>
                        <a:t>BBF</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134</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ABF</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185</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0" dirty="0" smtClean="0">
                          <a:solidFill>
                            <a:schemeClr val="tx1"/>
                          </a:solidFill>
                        </a:rPr>
                        <a:t>BL</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176</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AL</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304</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0" dirty="0" smtClean="0">
                          <a:solidFill>
                            <a:schemeClr val="tx1"/>
                          </a:solidFill>
                        </a:rPr>
                        <a:t>BD</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283</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AD</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346</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Rx</a:t>
            </a:r>
            <a:endParaRPr lang="en-IN" sz="3600" dirty="0"/>
          </a:p>
        </p:txBody>
      </p:sp>
      <p:sp>
        <p:nvSpPr>
          <p:cNvPr id="3" name="Content Placeholder 2"/>
          <p:cNvSpPr>
            <a:spLocks noGrp="1"/>
          </p:cNvSpPr>
          <p:nvPr>
            <p:ph idx="1"/>
          </p:nvPr>
        </p:nvSpPr>
        <p:spPr/>
        <p:txBody>
          <a:bodyPr/>
          <a:lstStyle/>
          <a:p>
            <a:r>
              <a:rPr lang="en-US" dirty="0" err="1" smtClean="0"/>
              <a:t>Metformin</a:t>
            </a:r>
            <a:r>
              <a:rPr lang="en-US" dirty="0" smtClean="0"/>
              <a:t> 2 gm/day</a:t>
            </a:r>
          </a:p>
          <a:p>
            <a:r>
              <a:rPr lang="en-US" dirty="0" err="1" smtClean="0"/>
              <a:t>Glimiperide</a:t>
            </a:r>
            <a:r>
              <a:rPr lang="en-US" dirty="0" smtClean="0"/>
              <a:t> 4 mg/day</a:t>
            </a:r>
          </a:p>
          <a:p>
            <a:r>
              <a:rPr lang="en-US" dirty="0" err="1" smtClean="0"/>
              <a:t>Glargine</a:t>
            </a:r>
            <a:r>
              <a:rPr lang="en-US" dirty="0" smtClean="0"/>
              <a:t> 28 units/day</a:t>
            </a:r>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Next ?</a:t>
            </a:r>
            <a:endParaRPr lang="en-IN" sz="3600" dirty="0"/>
          </a:p>
        </p:txBody>
      </p:sp>
      <p:sp>
        <p:nvSpPr>
          <p:cNvPr id="3" name="Content Placeholder 2"/>
          <p:cNvSpPr>
            <a:spLocks noGrp="1"/>
          </p:cNvSpPr>
          <p:nvPr>
            <p:ph idx="1"/>
          </p:nvPr>
        </p:nvSpPr>
        <p:spPr>
          <a:xfrm>
            <a:off x="548640" y="1600200"/>
            <a:ext cx="9875520" cy="4953000"/>
          </a:xfrm>
        </p:spPr>
        <p:txBody>
          <a:bodyPr>
            <a:normAutofit lnSpcReduction="10000"/>
          </a:bodyPr>
          <a:lstStyle/>
          <a:p>
            <a:r>
              <a:rPr lang="en-US" dirty="0" smtClean="0"/>
              <a:t>DPP4i</a:t>
            </a:r>
          </a:p>
          <a:p>
            <a:endParaRPr lang="en-US" dirty="0" smtClean="0"/>
          </a:p>
          <a:p>
            <a:r>
              <a:rPr lang="en-US" dirty="0" smtClean="0"/>
              <a:t>SGLT2i</a:t>
            </a:r>
          </a:p>
          <a:p>
            <a:pPr>
              <a:buNone/>
            </a:pPr>
            <a:endParaRPr lang="en-US" dirty="0" smtClean="0"/>
          </a:p>
          <a:p>
            <a:r>
              <a:rPr lang="en-US" dirty="0" err="1" smtClean="0"/>
              <a:t>Prandial</a:t>
            </a:r>
            <a:r>
              <a:rPr lang="en-US" dirty="0" smtClean="0"/>
              <a:t> GLP1 agonist: </a:t>
            </a:r>
            <a:r>
              <a:rPr lang="en-US" dirty="0" err="1" smtClean="0"/>
              <a:t>Lixisenatide</a:t>
            </a:r>
            <a:endParaRPr lang="en-US" dirty="0" smtClean="0"/>
          </a:p>
          <a:p>
            <a:endParaRPr lang="en-US" dirty="0" smtClean="0"/>
          </a:p>
          <a:p>
            <a:r>
              <a:rPr lang="en-US" dirty="0" err="1" smtClean="0"/>
              <a:t>Acarbose</a:t>
            </a:r>
            <a:endParaRPr lang="en-US" dirty="0" smtClean="0"/>
          </a:p>
          <a:p>
            <a:endParaRPr lang="en-US" dirty="0" smtClean="0"/>
          </a:p>
          <a:p>
            <a:r>
              <a:rPr lang="en-US" dirty="0" smtClean="0"/>
              <a:t>Bolus Insulin: Regular/</a:t>
            </a:r>
            <a:r>
              <a:rPr lang="en-US" dirty="0" err="1" smtClean="0"/>
              <a:t>Lispro</a:t>
            </a:r>
            <a:r>
              <a:rPr lang="en-US" dirty="0" smtClean="0"/>
              <a:t>/</a:t>
            </a:r>
            <a:r>
              <a:rPr lang="en-US" dirty="0" err="1" smtClean="0"/>
              <a:t>Aspart</a:t>
            </a:r>
            <a:r>
              <a:rPr lang="en-US" dirty="0" smtClean="0"/>
              <a:t>/</a:t>
            </a:r>
            <a:r>
              <a:rPr lang="en-US" dirty="0" err="1" smtClean="0"/>
              <a:t>Glulisine</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Next ?</a:t>
            </a:r>
            <a:endParaRPr lang="en-IN" sz="3600" dirty="0"/>
          </a:p>
        </p:txBody>
      </p:sp>
      <p:sp>
        <p:nvSpPr>
          <p:cNvPr id="3" name="Content Placeholder 2"/>
          <p:cNvSpPr>
            <a:spLocks noGrp="1"/>
          </p:cNvSpPr>
          <p:nvPr>
            <p:ph idx="1"/>
          </p:nvPr>
        </p:nvSpPr>
        <p:spPr>
          <a:xfrm>
            <a:off x="548640" y="1600200"/>
            <a:ext cx="9875520" cy="4953000"/>
          </a:xfrm>
        </p:spPr>
        <p:txBody>
          <a:bodyPr>
            <a:normAutofit lnSpcReduction="10000"/>
          </a:bodyPr>
          <a:lstStyle/>
          <a:p>
            <a:r>
              <a:rPr lang="en-US" dirty="0" smtClean="0"/>
              <a:t>DPP4i</a:t>
            </a:r>
          </a:p>
          <a:p>
            <a:endParaRPr lang="en-US" dirty="0" smtClean="0"/>
          </a:p>
          <a:p>
            <a:r>
              <a:rPr lang="en-US" dirty="0" smtClean="0"/>
              <a:t>SGLT2i</a:t>
            </a:r>
          </a:p>
          <a:p>
            <a:pPr>
              <a:buNone/>
            </a:pPr>
            <a:endParaRPr lang="en-US" dirty="0" smtClean="0"/>
          </a:p>
          <a:p>
            <a:r>
              <a:rPr lang="en-US" b="1" dirty="0" err="1" smtClean="0">
                <a:solidFill>
                  <a:schemeClr val="accent6">
                    <a:lumMod val="75000"/>
                  </a:schemeClr>
                </a:solidFill>
              </a:rPr>
              <a:t>Prandial</a:t>
            </a:r>
            <a:r>
              <a:rPr lang="en-US" b="1" dirty="0" smtClean="0">
                <a:solidFill>
                  <a:schemeClr val="accent6">
                    <a:lumMod val="75000"/>
                  </a:schemeClr>
                </a:solidFill>
              </a:rPr>
              <a:t> GLP1 agonist: </a:t>
            </a:r>
            <a:r>
              <a:rPr lang="en-US" b="1" dirty="0" err="1" smtClean="0">
                <a:solidFill>
                  <a:schemeClr val="accent6">
                    <a:lumMod val="75000"/>
                  </a:schemeClr>
                </a:solidFill>
              </a:rPr>
              <a:t>Lixisenatide</a:t>
            </a:r>
            <a:endParaRPr lang="en-US" b="1" dirty="0" smtClean="0">
              <a:solidFill>
                <a:schemeClr val="accent6">
                  <a:lumMod val="75000"/>
                </a:schemeClr>
              </a:solidFill>
            </a:endParaRPr>
          </a:p>
          <a:p>
            <a:endParaRPr lang="en-US" dirty="0" smtClean="0"/>
          </a:p>
          <a:p>
            <a:r>
              <a:rPr lang="en-US" b="1" dirty="0" err="1" smtClean="0">
                <a:solidFill>
                  <a:schemeClr val="accent6">
                    <a:lumMod val="75000"/>
                  </a:schemeClr>
                </a:solidFill>
              </a:rPr>
              <a:t>Acarbose</a:t>
            </a:r>
            <a:endParaRPr lang="en-US" b="1" dirty="0" smtClean="0">
              <a:solidFill>
                <a:schemeClr val="accent6">
                  <a:lumMod val="75000"/>
                </a:schemeClr>
              </a:solidFill>
            </a:endParaRPr>
          </a:p>
          <a:p>
            <a:endParaRPr lang="en-US" b="1" dirty="0" smtClean="0">
              <a:solidFill>
                <a:schemeClr val="accent6">
                  <a:lumMod val="75000"/>
                </a:schemeClr>
              </a:solidFill>
            </a:endParaRPr>
          </a:p>
          <a:p>
            <a:r>
              <a:rPr lang="en-US" b="1" dirty="0" smtClean="0">
                <a:solidFill>
                  <a:schemeClr val="accent6">
                    <a:lumMod val="75000"/>
                  </a:schemeClr>
                </a:solidFill>
              </a:rPr>
              <a:t>Bolus Insulin: Regular/</a:t>
            </a:r>
            <a:r>
              <a:rPr lang="en-US" b="1" dirty="0" err="1" smtClean="0">
                <a:solidFill>
                  <a:schemeClr val="accent6">
                    <a:lumMod val="75000"/>
                  </a:schemeClr>
                </a:solidFill>
              </a:rPr>
              <a:t>Lispro</a:t>
            </a:r>
            <a:r>
              <a:rPr lang="en-US" b="1" dirty="0" smtClean="0">
                <a:solidFill>
                  <a:schemeClr val="accent6">
                    <a:lumMod val="75000"/>
                  </a:schemeClr>
                </a:solidFill>
              </a:rPr>
              <a:t>/</a:t>
            </a:r>
            <a:r>
              <a:rPr lang="en-US" b="1" dirty="0" err="1" smtClean="0">
                <a:solidFill>
                  <a:schemeClr val="accent6">
                    <a:lumMod val="75000"/>
                  </a:schemeClr>
                </a:solidFill>
              </a:rPr>
              <a:t>Aspart</a:t>
            </a:r>
            <a:r>
              <a:rPr lang="en-US" b="1" dirty="0" smtClean="0">
                <a:solidFill>
                  <a:schemeClr val="accent6">
                    <a:lumMod val="75000"/>
                  </a:schemeClr>
                </a:solidFill>
              </a:rPr>
              <a:t>/</a:t>
            </a:r>
            <a:r>
              <a:rPr lang="en-US" b="1" dirty="0" err="1" smtClean="0">
                <a:solidFill>
                  <a:schemeClr val="accent6">
                    <a:lumMod val="75000"/>
                  </a:schemeClr>
                </a:solidFill>
              </a:rPr>
              <a:t>Glulisine</a:t>
            </a:r>
            <a:endParaRPr lang="en-US" b="1"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IN" dirty="0"/>
          </a:p>
        </p:txBody>
      </p:sp>
      <p:sp>
        <p:nvSpPr>
          <p:cNvPr id="3" name="Content Placeholder 2"/>
          <p:cNvSpPr>
            <a:spLocks noGrp="1"/>
          </p:cNvSpPr>
          <p:nvPr>
            <p:ph idx="1"/>
          </p:nvPr>
        </p:nvSpPr>
        <p:spPr/>
        <p:txBody>
          <a:bodyPr/>
          <a:lstStyle/>
          <a:p>
            <a:r>
              <a:rPr lang="en-US" dirty="0" err="1" smtClean="0"/>
              <a:t>Acarbose</a:t>
            </a:r>
            <a:r>
              <a:rPr lang="en-US" dirty="0" smtClean="0"/>
              <a:t> 25 mg 1-1-1</a:t>
            </a:r>
            <a:endParaRPr lang="en-IN" dirty="0"/>
          </a:p>
        </p:txBody>
      </p:sp>
      <p:graphicFrame>
        <p:nvGraphicFramePr>
          <p:cNvPr id="4" name="Table 3"/>
          <p:cNvGraphicFramePr>
            <a:graphicFrameLocks noGrp="1"/>
          </p:cNvGraphicFramePr>
          <p:nvPr/>
        </p:nvGraphicFramePr>
        <p:xfrm>
          <a:off x="1920240" y="3371850"/>
          <a:ext cx="7315200" cy="3200400"/>
        </p:xfrm>
        <a:graphic>
          <a:graphicData uri="http://schemas.openxmlformats.org/drawingml/2006/table">
            <a:tbl>
              <a:tblPr firstRow="1" bandRow="1">
                <a:tableStyleId>{5C22544A-7EE6-4342-B048-85BDC9FD1C3A}</a:tableStyleId>
              </a:tblPr>
              <a:tblGrid>
                <a:gridCol w="2438400"/>
                <a:gridCol w="2438400"/>
                <a:gridCol w="2438400"/>
              </a:tblGrid>
              <a:tr h="370840">
                <a:tc>
                  <a:txBody>
                    <a:bodyPr/>
                    <a:lstStyle/>
                    <a:p>
                      <a:pPr algn="ct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PP Excursion</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0" dirty="0" smtClean="0">
                          <a:solidFill>
                            <a:schemeClr val="tx1"/>
                          </a:solidFill>
                        </a:rPr>
                        <a:t>BBF</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112</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ABF</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145</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33</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0" dirty="0" smtClean="0">
                          <a:solidFill>
                            <a:schemeClr val="tx1"/>
                          </a:solidFill>
                        </a:rPr>
                        <a:t>BL</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138</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AL</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239</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101</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0" dirty="0" smtClean="0">
                          <a:solidFill>
                            <a:schemeClr val="tx1"/>
                          </a:solidFill>
                        </a:rPr>
                        <a:t>BD</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223</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AD</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249</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26</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Basal Plus</a:t>
            </a:r>
            <a:endParaRPr lang="en-IN" sz="3600" dirty="0"/>
          </a:p>
        </p:txBody>
      </p:sp>
      <p:sp>
        <p:nvSpPr>
          <p:cNvPr id="3" name="Content Placeholder 2"/>
          <p:cNvSpPr>
            <a:spLocks noGrp="1"/>
          </p:cNvSpPr>
          <p:nvPr>
            <p:ph idx="1"/>
          </p:nvPr>
        </p:nvSpPr>
        <p:spPr/>
        <p:txBody>
          <a:bodyPr/>
          <a:lstStyle/>
          <a:p>
            <a:r>
              <a:rPr lang="en-US" dirty="0" smtClean="0"/>
              <a:t>Basal + 1 Bolus</a:t>
            </a:r>
          </a:p>
          <a:p>
            <a:endParaRPr lang="en-US" dirty="0" smtClean="0"/>
          </a:p>
          <a:p>
            <a:pPr>
              <a:buNone/>
            </a:pPr>
            <a:r>
              <a:rPr lang="en-US" dirty="0" smtClean="0"/>
              <a:t>Bolus: </a:t>
            </a:r>
          </a:p>
          <a:p>
            <a:r>
              <a:rPr lang="en-US" dirty="0" smtClean="0"/>
              <a:t>Largest meal (highest PPBS)</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IN" dirty="0"/>
          </a:p>
        </p:txBody>
      </p:sp>
      <p:sp>
        <p:nvSpPr>
          <p:cNvPr id="3" name="Content Placeholder 2"/>
          <p:cNvSpPr>
            <a:spLocks noGrp="1"/>
          </p:cNvSpPr>
          <p:nvPr>
            <p:ph idx="1"/>
          </p:nvPr>
        </p:nvSpPr>
        <p:spPr/>
        <p:txBody>
          <a:bodyPr/>
          <a:lstStyle/>
          <a:p>
            <a:r>
              <a:rPr lang="en-US" dirty="0" smtClean="0"/>
              <a:t>Regular Insulin 4 units before lunch</a:t>
            </a:r>
            <a:endParaRPr lang="en-IN" dirty="0"/>
          </a:p>
        </p:txBody>
      </p:sp>
      <p:graphicFrame>
        <p:nvGraphicFramePr>
          <p:cNvPr id="4" name="Table 3"/>
          <p:cNvGraphicFramePr>
            <a:graphicFrameLocks noGrp="1"/>
          </p:cNvGraphicFramePr>
          <p:nvPr/>
        </p:nvGraphicFramePr>
        <p:xfrm>
          <a:off x="1920240" y="3505200"/>
          <a:ext cx="7315200" cy="2743200"/>
        </p:xfrm>
        <a:graphic>
          <a:graphicData uri="http://schemas.openxmlformats.org/drawingml/2006/table">
            <a:tbl>
              <a:tblPr firstRow="1" bandRow="1">
                <a:tableStyleId>{5C22544A-7EE6-4342-B048-85BDC9FD1C3A}</a:tableStyleId>
              </a:tblPr>
              <a:tblGrid>
                <a:gridCol w="3657600"/>
                <a:gridCol w="3657600"/>
              </a:tblGrid>
              <a:tr h="370840">
                <a:tc>
                  <a:txBody>
                    <a:bodyPr/>
                    <a:lstStyle/>
                    <a:p>
                      <a:pPr algn="ctr"/>
                      <a:r>
                        <a:rPr lang="en-US" sz="2400" b="0" dirty="0" smtClean="0">
                          <a:solidFill>
                            <a:schemeClr val="tx1"/>
                          </a:solidFill>
                        </a:rPr>
                        <a:t>BBF</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108</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ABF</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139</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0" dirty="0" smtClean="0">
                          <a:solidFill>
                            <a:schemeClr val="tx1"/>
                          </a:solidFill>
                        </a:rPr>
                        <a:t>BL</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135</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AL</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148</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0" dirty="0" smtClean="0">
                          <a:solidFill>
                            <a:schemeClr val="tx1"/>
                          </a:solidFill>
                        </a:rPr>
                        <a:t>BD</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rPr>
                        <a:t>136</a:t>
                      </a:r>
                      <a:endParaRPr lang="en-IN" sz="2400" b="0" dirty="0">
                        <a:solidFill>
                          <a:schemeClr val="tx1"/>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dirty="0" smtClean="0">
                          <a:solidFill>
                            <a:schemeClr val="accent6">
                              <a:lumMod val="75000"/>
                            </a:schemeClr>
                          </a:solidFill>
                        </a:rPr>
                        <a:t>AD</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solidFill>
                            <a:schemeClr val="accent6">
                              <a:lumMod val="75000"/>
                            </a:schemeClr>
                          </a:solidFill>
                        </a:rPr>
                        <a:t>162</a:t>
                      </a:r>
                      <a:endParaRPr lang="en-IN" sz="2400" b="1" dirty="0">
                        <a:solidFill>
                          <a:schemeClr val="accent6">
                            <a:lumMod val="75000"/>
                          </a:schemeClr>
                        </a:solidFill>
                      </a:endParaRPr>
                    </a:p>
                  </a:txBody>
                  <a:tcPr marL="109728" marR="109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510" name="Rectangle 15"/>
          <p:cNvSpPr>
            <a:spLocks noChangeArrowheads="1"/>
          </p:cNvSpPr>
          <p:nvPr/>
        </p:nvSpPr>
        <p:spPr bwMode="auto">
          <a:xfrm>
            <a:off x="7992279" y="6617292"/>
            <a:ext cx="2356288" cy="248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93600" tIns="46800" rIns="93600" bIns="46800" anchor="ctr">
            <a:spAutoFit/>
          </a:bodyPr>
          <a:lstStyle>
            <a:lvl1pPr algn="l">
              <a:defRPr sz="2400">
                <a:solidFill>
                  <a:schemeClr val="tx1"/>
                </a:solidFill>
                <a:latin typeface="Arial" pitchFamily="34" charset="0"/>
              </a:defRPr>
            </a:lvl1pPr>
            <a:lvl2pPr marL="742950" indent="-285750" algn="l">
              <a:defRPr sz="2400">
                <a:solidFill>
                  <a:schemeClr val="tx1"/>
                </a:solidFill>
                <a:latin typeface="Arial" pitchFamily="34" charset="0"/>
              </a:defRPr>
            </a:lvl2pPr>
            <a:lvl3pPr marL="1143000" indent="-228600" algn="l">
              <a:defRPr sz="2400">
                <a:solidFill>
                  <a:schemeClr val="tx1"/>
                </a:solidFill>
                <a:latin typeface="Arial" pitchFamily="34" charset="0"/>
              </a:defRPr>
            </a:lvl3pPr>
            <a:lvl4pPr marL="1600200" indent="-228600" algn="l">
              <a:defRPr sz="2400">
                <a:solidFill>
                  <a:schemeClr val="tx1"/>
                </a:solidFill>
                <a:latin typeface="Arial" pitchFamily="34" charset="0"/>
              </a:defRPr>
            </a:lvl4pPr>
            <a:lvl5pPr marL="2057400" indent="-228600" algn="l">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000" dirty="0" err="1">
                <a:ea typeface="Gulim" pitchFamily="34" charset="-127"/>
                <a:cs typeface="Arial" panose="020B0604020202020204" pitchFamily="34" charset="0"/>
              </a:rPr>
              <a:t>Clin</a:t>
            </a:r>
            <a:r>
              <a:rPr lang="en-US" altLang="en-US" sz="1000" dirty="0">
                <a:ea typeface="Gulim" pitchFamily="34" charset="-127"/>
                <a:cs typeface="Arial" panose="020B0604020202020204" pitchFamily="34" charset="0"/>
              </a:rPr>
              <a:t> Drug Invest 2002; 22 (3): 141-156</a:t>
            </a:r>
          </a:p>
        </p:txBody>
      </p:sp>
      <p:pic>
        <p:nvPicPr>
          <p:cNvPr id="404511" name="Picture 31"/>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colorTemperature colorTemp="4700"/>
                    </a14:imgEffect>
                  </a14:imgLayer>
                </a14:imgProps>
              </a:ext>
              <a:ext uri="{28A0092B-C50C-407E-A947-70E740481C1C}">
                <a14:useLocalDpi xmlns:a14="http://schemas.microsoft.com/office/drawing/2010/main" xmlns="" val="0"/>
              </a:ext>
            </a:extLst>
          </a:blip>
          <a:srcRect l="5176" r="43974" b="63151"/>
          <a:stretch/>
        </p:blipFill>
        <p:spPr bwMode="auto">
          <a:xfrm>
            <a:off x="215415" y="2636912"/>
            <a:ext cx="5426248"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003047"/>
                </a:solidFill>
              </a14:hiddenFill>
            </a:ext>
            <a:ext uri="{91240B29-F687-4F45-9708-019B960494DF}">
              <a14:hiddenLine xmlns:a14="http://schemas.microsoft.com/office/drawing/2010/main" xmlns="" w="12700" algn="ctr">
                <a:solidFill>
                  <a:srgbClr val="FF00FF"/>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xmlns="" val="2152655987"/>
              </p:ext>
            </p:extLst>
          </p:nvPr>
        </p:nvGraphicFramePr>
        <p:xfrm>
          <a:off x="5659219" y="1600200"/>
          <a:ext cx="5167277" cy="4709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3"/>
          <p:cNvSpPr txBox="1">
            <a:spLocks/>
          </p:cNvSpPr>
          <p:nvPr/>
        </p:nvSpPr>
        <p:spPr>
          <a:xfrm>
            <a:off x="215415" y="220886"/>
            <a:ext cx="10537929" cy="922114"/>
          </a:xfrm>
          <a:prstGeom prst="rect">
            <a:avLst/>
          </a:prstGeom>
        </p:spPr>
        <p:txBody>
          <a:bodyPr>
            <a:noAutofit/>
          </a:bodyPr>
          <a:lstStyle>
            <a:lvl1pPr algn="ctr" defTabSz="914400" rtl="0" eaLnBrk="1" latinLnBrk="0" hangingPunct="1">
              <a:spcBef>
                <a:spcPct val="0"/>
              </a:spcBef>
              <a:buNone/>
              <a:defRPr sz="3000" b="1" kern="1200">
                <a:solidFill>
                  <a:srgbClr val="0070C0"/>
                </a:solidFill>
                <a:latin typeface="+mj-lt"/>
                <a:ea typeface="+mj-ea"/>
                <a:cs typeface="+mj-cs"/>
              </a:defRPr>
            </a:lvl1pPr>
          </a:lstStyle>
          <a:p>
            <a:r>
              <a:rPr lang="en-US" dirty="0" smtClean="0">
                <a:solidFill>
                  <a:schemeClr val="tx2"/>
                </a:solidFill>
                <a:latin typeface="+mn-lt"/>
              </a:rPr>
              <a:t>AGI’s Unique Mode of Action </a:t>
            </a:r>
            <a:endParaRPr lang="en-US" dirty="0">
              <a:solidFill>
                <a:schemeClr val="tx2"/>
              </a:solidFill>
              <a:latin typeface="+mn-lt"/>
            </a:endParaRPr>
          </a:p>
          <a:p>
            <a:r>
              <a:rPr lang="en-US" sz="3200" dirty="0" smtClean="0"/>
              <a:t>Primarily </a:t>
            </a:r>
            <a:r>
              <a:rPr lang="en-US" sz="3200" dirty="0"/>
              <a:t>takes care of PPG for </a:t>
            </a:r>
            <a:r>
              <a:rPr lang="en-US" sz="3200" dirty="0" smtClean="0"/>
              <a:t>Comprehensive Control</a:t>
            </a:r>
            <a:endParaRPr lang="en-US" sz="3200" baseline="30000" dirty="0"/>
          </a:p>
        </p:txBody>
      </p:sp>
      <p:sp>
        <p:nvSpPr>
          <p:cNvPr id="9" name="Rectangle 8"/>
          <p:cNvSpPr/>
          <p:nvPr/>
        </p:nvSpPr>
        <p:spPr>
          <a:xfrm>
            <a:off x="-43814" y="6654552"/>
            <a:ext cx="1423788" cy="230832"/>
          </a:xfrm>
          <a:prstGeom prst="rect">
            <a:avLst/>
          </a:prstGeom>
        </p:spPr>
        <p:txBody>
          <a:bodyPr wrap="none">
            <a:spAutoFit/>
          </a:bodyPr>
          <a:lstStyle/>
          <a:p>
            <a:pPr fontAlgn="t"/>
            <a:r>
              <a:rPr lang="en-US" sz="900" dirty="0"/>
              <a:t>L.IN.MA.GM.01.2016.0963</a:t>
            </a:r>
            <a:endParaRPr lang="en-US" sz="900" dirty="0">
              <a:effectLst/>
            </a:endParaRPr>
          </a:p>
        </p:txBody>
      </p:sp>
    </p:spTree>
    <p:extLst>
      <p:ext uri="{BB962C8B-B14F-4D97-AF65-F5344CB8AC3E}">
        <p14:creationId xmlns:p14="http://schemas.microsoft.com/office/powerpoint/2010/main" xmlns="" val="136908771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r>
              <a:rPr lang="en-US" dirty="0" smtClean="0"/>
              <a:t>of </a:t>
            </a:r>
            <a:r>
              <a:rPr lang="en-US" dirty="0" err="1" smtClean="0"/>
              <a:t>Acarbose</a:t>
            </a:r>
            <a:endParaRPr lang="en-IN" dirty="0"/>
          </a:p>
        </p:txBody>
      </p:sp>
      <p:sp>
        <p:nvSpPr>
          <p:cNvPr id="3" name="Content Placeholder 2"/>
          <p:cNvSpPr>
            <a:spLocks noGrp="1"/>
          </p:cNvSpPr>
          <p:nvPr>
            <p:ph idx="1"/>
          </p:nvPr>
        </p:nvSpPr>
        <p:spPr/>
        <p:txBody>
          <a:bodyPr/>
          <a:lstStyle/>
          <a:p>
            <a:r>
              <a:rPr lang="en-US" dirty="0" smtClean="0"/>
              <a:t>Reduces </a:t>
            </a:r>
            <a:r>
              <a:rPr lang="en-US" dirty="0" err="1" smtClean="0"/>
              <a:t>Glycemic</a:t>
            </a:r>
            <a:r>
              <a:rPr lang="en-US" dirty="0" smtClean="0"/>
              <a:t> </a:t>
            </a:r>
            <a:r>
              <a:rPr lang="en-US" dirty="0" smtClean="0"/>
              <a:t>variability</a:t>
            </a:r>
          </a:p>
          <a:p>
            <a:endParaRPr lang="en-US" dirty="0" smtClean="0"/>
          </a:p>
          <a:p>
            <a:r>
              <a:rPr lang="en-US" dirty="0" smtClean="0"/>
              <a:t>Excellent PPBS control</a:t>
            </a:r>
          </a:p>
          <a:p>
            <a:endParaRPr lang="en-US" dirty="0" smtClean="0"/>
          </a:p>
          <a:p>
            <a:r>
              <a:rPr lang="en-US" dirty="0" smtClean="0"/>
              <a:t>Durability</a:t>
            </a:r>
          </a:p>
          <a:p>
            <a:endParaRPr lang="en-US" dirty="0" smtClean="0"/>
          </a:p>
          <a:p>
            <a:r>
              <a:rPr lang="en-US" dirty="0" smtClean="0"/>
              <a:t>Possible beneficial alteration of gut </a:t>
            </a:r>
            <a:r>
              <a:rPr lang="en-US" dirty="0" err="1" smtClean="0"/>
              <a:t>microbiota</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Acarbose</a:t>
            </a:r>
            <a:r>
              <a:rPr lang="en-US" dirty="0" smtClean="0"/>
              <a:t> &amp; </a:t>
            </a:r>
            <a:r>
              <a:rPr lang="en-US" dirty="0" err="1" smtClean="0"/>
              <a:t>Glycemic</a:t>
            </a:r>
            <a:r>
              <a:rPr lang="en-US" dirty="0" smtClean="0"/>
              <a:t> Variability</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5"/>
          <p:cNvSpPr txBox="1">
            <a:spLocks noChangeArrowheads="1"/>
          </p:cNvSpPr>
          <p:nvPr/>
        </p:nvSpPr>
        <p:spPr bwMode="auto">
          <a:xfrm>
            <a:off x="1737360" y="4694830"/>
            <a:ext cx="7680960" cy="10963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ase" hangingPunct="1">
              <a:lnSpc>
                <a:spcPct val="73000"/>
              </a:lnSpc>
              <a:spcAft>
                <a:spcPct val="0"/>
              </a:spcAft>
              <a:buSzPct val="45000"/>
              <a:buFont typeface="Wingdings" panose="05000000000000000000" pitchFamily="2" charset="2"/>
              <a:buNone/>
            </a:pPr>
            <a:endParaRPr lang="de-DE" altLang="de-DE" sz="2500" dirty="0" smtClean="0">
              <a:solidFill>
                <a:srgbClr val="000000"/>
              </a:solidFill>
            </a:endParaRPr>
          </a:p>
          <a:p>
            <a:pPr algn="ctr" eaLnBrk="1" fontAlgn="base" hangingPunct="1">
              <a:lnSpc>
                <a:spcPct val="73000"/>
              </a:lnSpc>
              <a:spcAft>
                <a:spcPct val="0"/>
              </a:spcAft>
              <a:buSzPct val="45000"/>
              <a:buFont typeface="Wingdings" panose="05000000000000000000" pitchFamily="2" charset="2"/>
              <a:buNone/>
            </a:pPr>
            <a:endParaRPr lang="de-DE" altLang="de-DE" sz="2500" dirty="0">
              <a:solidFill>
                <a:srgbClr val="000000"/>
              </a:solidFill>
            </a:endParaRPr>
          </a:p>
        </p:txBody>
      </p:sp>
      <p:sp>
        <p:nvSpPr>
          <p:cNvPr id="2" name="Textfeld 1"/>
          <p:cNvSpPr txBox="1"/>
          <p:nvPr/>
        </p:nvSpPr>
        <p:spPr>
          <a:xfrm>
            <a:off x="343923" y="2456612"/>
            <a:ext cx="10268576" cy="1077218"/>
          </a:xfrm>
          <a:prstGeom prst="rect">
            <a:avLst/>
          </a:prstGeom>
          <a:solidFill>
            <a:srgbClr val="92D050"/>
          </a:solidFill>
        </p:spPr>
        <p:txBody>
          <a:bodyPr wrap="square" rtlCol="0">
            <a:spAutoFit/>
          </a:bodyPr>
          <a:lstStyle/>
          <a:p>
            <a:pPr algn="ctr"/>
            <a:r>
              <a:rPr lang="en-US" sz="3200" b="1" dirty="0" smtClean="0"/>
              <a:t>Glucose </a:t>
            </a:r>
            <a:r>
              <a:rPr lang="en-US" sz="3200" b="1" dirty="0"/>
              <a:t>variability </a:t>
            </a:r>
            <a:r>
              <a:rPr lang="en-US" sz="3200" b="1" dirty="0" smtClean="0"/>
              <a:t>is </a:t>
            </a:r>
            <a:r>
              <a:rPr lang="en-US" sz="3200" b="1" dirty="0"/>
              <a:t>it really important for clinical </a:t>
            </a:r>
            <a:r>
              <a:rPr lang="en-US" sz="3200" b="1" dirty="0" smtClean="0"/>
              <a:t>management</a:t>
            </a:r>
            <a:r>
              <a:rPr lang="pt-BR" sz="3200" b="1" dirty="0" smtClean="0"/>
              <a:t>?</a:t>
            </a:r>
            <a:endParaRPr lang="pt-BR" sz="3200" b="1" dirty="0"/>
          </a:p>
        </p:txBody>
      </p:sp>
      <p:sp>
        <p:nvSpPr>
          <p:cNvPr id="6" name="Textfeld 7"/>
          <p:cNvSpPr txBox="1"/>
          <p:nvPr/>
        </p:nvSpPr>
        <p:spPr>
          <a:xfrm>
            <a:off x="0" y="147638"/>
            <a:ext cx="10972800" cy="954107"/>
          </a:xfrm>
          <a:prstGeom prst="rect">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FFFF">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lvl="0" algn="ctr">
              <a:defRPr/>
            </a:pPr>
            <a:endParaRPr kumimoji="0" lang="de-DE" sz="2800" b="1" i="0" u="none" strike="noStrike" kern="0" cap="none" spc="0" normalizeH="0" baseline="0" noProof="0" dirty="0" smtClean="0">
              <a:ln>
                <a:noFill/>
              </a:ln>
              <a:solidFill>
                <a:srgbClr val="C00000"/>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800" b="1" i="0" u="none" strike="noStrike" kern="0" cap="none" spc="0" normalizeH="0" baseline="0" noProof="0" dirty="0" smtClean="0">
                <a:ln>
                  <a:noFill/>
                </a:ln>
                <a:solidFill>
                  <a:srgbClr val="000000"/>
                </a:solidFill>
                <a:effectLst/>
                <a:uLnTx/>
                <a:uFillTx/>
                <a:latin typeface="Arial"/>
                <a:ea typeface="+mn-ea"/>
                <a:cs typeface="Arial"/>
              </a:rPr>
              <a:t>Place of Acarbose in modern day management of Diabetes</a:t>
            </a:r>
            <a:endParaRPr kumimoji="0" lang="de-DE" sz="28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 xmlns:p14="http://schemas.microsoft.com/office/powerpoint/2010/main" val="156005473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93" y="764706"/>
            <a:ext cx="9546102" cy="485109"/>
          </a:xfrm>
        </p:spPr>
        <p:txBody>
          <a:bodyPr>
            <a:normAutofit fontScale="90000"/>
          </a:bodyPr>
          <a:lstStyle/>
          <a:p>
            <a:r>
              <a:rPr lang="en-US" sz="3000" b="1" dirty="0">
                <a:solidFill>
                  <a:srgbClr val="002060"/>
                </a:solidFill>
              </a:rPr>
              <a:t>Important fluctuations can be missed simply because they occur between two measurements</a:t>
            </a:r>
          </a:p>
        </p:txBody>
      </p:sp>
      <p:sp>
        <p:nvSpPr>
          <p:cNvPr id="4" name="Slide Number Placeholder 3"/>
          <p:cNvSpPr>
            <a:spLocks noGrp="1"/>
          </p:cNvSpPr>
          <p:nvPr>
            <p:ph type="sldNum" sz="quarter" idx="12"/>
          </p:nvPr>
        </p:nvSpPr>
        <p:spPr/>
        <p:txBody>
          <a:bodyPr/>
          <a:lstStyle/>
          <a:p>
            <a:fld id="{6C6AE60A-B69C-4790-82F7-3882EDF23186}" type="slidenum">
              <a:rPr lang="de-DE" smtClean="0"/>
              <a:pPr/>
              <a:t>7</a:t>
            </a:fld>
            <a:endParaRPr lang="de-DE"/>
          </a:p>
        </p:txBody>
      </p:sp>
      <p:pic>
        <p:nvPicPr>
          <p:cNvPr id="6656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6611" y="1628800"/>
            <a:ext cx="6928586" cy="4611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6715337" y="2276872"/>
            <a:ext cx="4027038" cy="2862322"/>
          </a:xfrm>
          <a:prstGeom prst="rect">
            <a:avLst/>
          </a:prstGeom>
        </p:spPr>
        <p:txBody>
          <a:bodyPr wrap="square">
            <a:spAutoFit/>
          </a:bodyPr>
          <a:lstStyle/>
          <a:p>
            <a:pPr marL="285750" indent="-285750">
              <a:buFont typeface="Arial" panose="020B0604020202020204" pitchFamily="34" charset="0"/>
              <a:buChar char="•"/>
            </a:pPr>
            <a:r>
              <a:rPr lang="en-US" dirty="0"/>
              <a:t>The two patients exhibit different patterns of glycemic </a:t>
            </a:r>
            <a:r>
              <a:rPr lang="en-US" dirty="0" smtClean="0"/>
              <a:t>variation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However</a:t>
            </a:r>
            <a:r>
              <a:rPr lang="en-US" dirty="0"/>
              <a:t>, standard deviations calculated across all four points, before each meal and at bedtime (arrows), do not reflect this because the glucose measures are similar between the two patients at those points</a:t>
            </a:r>
          </a:p>
        </p:txBody>
      </p:sp>
      <p:sp>
        <p:nvSpPr>
          <p:cNvPr id="6" name="Rectangle 5"/>
          <p:cNvSpPr/>
          <p:nvPr/>
        </p:nvSpPr>
        <p:spPr>
          <a:xfrm>
            <a:off x="1569165" y="1630542"/>
            <a:ext cx="5069363" cy="646331"/>
          </a:xfrm>
          <a:prstGeom prst="rect">
            <a:avLst/>
          </a:prstGeom>
        </p:spPr>
        <p:txBody>
          <a:bodyPr wrap="square">
            <a:spAutoFit/>
          </a:bodyPr>
          <a:lstStyle/>
          <a:p>
            <a:r>
              <a:rPr lang="en-US" dirty="0"/>
              <a:t>Twenty-four-hour glycemic curves of two patients with diabetes </a:t>
            </a:r>
          </a:p>
        </p:txBody>
      </p:sp>
      <p:sp>
        <p:nvSpPr>
          <p:cNvPr id="7" name="Rectangle 6"/>
          <p:cNvSpPr/>
          <p:nvPr/>
        </p:nvSpPr>
        <p:spPr>
          <a:xfrm>
            <a:off x="5486400" y="6310483"/>
            <a:ext cx="5486400" cy="430887"/>
          </a:xfrm>
          <a:prstGeom prst="rect">
            <a:avLst/>
          </a:prstGeom>
        </p:spPr>
        <p:txBody>
          <a:bodyPr>
            <a:spAutoFit/>
          </a:bodyPr>
          <a:lstStyle/>
          <a:p>
            <a:pPr algn="r"/>
            <a:endParaRPr lang="en-US" sz="1100" dirty="0"/>
          </a:p>
          <a:p>
            <a:pPr algn="r"/>
            <a:r>
              <a:rPr lang="en-US" sz="1100" dirty="0"/>
              <a:t> </a:t>
            </a:r>
            <a:r>
              <a:rPr lang="en-US" sz="1100" dirty="0" err="1"/>
              <a:t>Hye</a:t>
            </a:r>
            <a:r>
              <a:rPr lang="en-US" sz="1100" dirty="0"/>
              <a:t> </a:t>
            </a:r>
            <a:r>
              <a:rPr lang="en-US" sz="1100" dirty="0" err="1"/>
              <a:t>Seung</a:t>
            </a:r>
            <a:r>
              <a:rPr lang="en-US" sz="1100" dirty="0"/>
              <a:t> </a:t>
            </a:r>
            <a:r>
              <a:rPr lang="en-US" sz="1100" dirty="0" smtClean="0"/>
              <a:t>Jung,  </a:t>
            </a:r>
            <a:r>
              <a:rPr lang="en-US" sz="1100" dirty="0" err="1"/>
              <a:t>Endocrinol</a:t>
            </a:r>
            <a:r>
              <a:rPr lang="en-US" sz="1100" dirty="0"/>
              <a:t> </a:t>
            </a:r>
            <a:r>
              <a:rPr lang="en-US" sz="1100" dirty="0" err="1"/>
              <a:t>Metab</a:t>
            </a:r>
            <a:r>
              <a:rPr lang="en-US" sz="1100" dirty="0"/>
              <a:t> 2015;30:167-174</a:t>
            </a:r>
          </a:p>
        </p:txBody>
      </p:sp>
    </p:spTree>
    <p:extLst>
      <p:ext uri="{BB962C8B-B14F-4D97-AF65-F5344CB8AC3E}">
        <p14:creationId xmlns="" xmlns:p14="http://schemas.microsoft.com/office/powerpoint/2010/main" val="6709882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6"/>
          <p:cNvSpPr txBox="1">
            <a:spLocks noChangeArrowheads="1"/>
          </p:cNvSpPr>
          <p:nvPr/>
        </p:nvSpPr>
        <p:spPr bwMode="auto">
          <a:xfrm>
            <a:off x="5089527" y="6507164"/>
            <a:ext cx="5730875"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pPr>
            <a:r>
              <a:rPr lang="fr-FR" altLang="en-US" sz="1050" dirty="0"/>
              <a:t>Monnier L, et al. </a:t>
            </a:r>
            <a:r>
              <a:rPr lang="fr-FR" altLang="en-US" sz="1050" i="1" dirty="0"/>
              <a:t>JAMA</a:t>
            </a:r>
            <a:r>
              <a:rPr lang="fr-FR" altLang="en-US" sz="1050" dirty="0"/>
              <a:t>. 2006;295:1681-1687. </a:t>
            </a:r>
            <a:endParaRPr lang="en-US" altLang="en-US" sz="1050" dirty="0"/>
          </a:p>
        </p:txBody>
      </p:sp>
      <p:sp>
        <p:nvSpPr>
          <p:cNvPr id="12291" name="Rectangle 47"/>
          <p:cNvSpPr>
            <a:spLocks noGrp="1" noChangeArrowheads="1"/>
          </p:cNvSpPr>
          <p:nvPr>
            <p:ph type="title"/>
          </p:nvPr>
        </p:nvSpPr>
        <p:spPr>
          <a:xfrm>
            <a:off x="954698" y="5290542"/>
            <a:ext cx="9159875" cy="914400"/>
          </a:xfrm>
        </p:spPr>
        <p:txBody>
          <a:bodyPr/>
          <a:lstStyle/>
          <a:p>
            <a:pPr algn="ctr" eaLnBrk="1" hangingPunct="1"/>
            <a:r>
              <a:rPr lang="en-US" altLang="en-US" sz="1800" dirty="0" smtClean="0">
                <a:solidFill>
                  <a:schemeClr val="tx1"/>
                </a:solidFill>
              </a:rPr>
              <a:t>Correlation Between Urinary 8-iso-PGF2 alpha and MAGE in T2DM</a:t>
            </a:r>
          </a:p>
        </p:txBody>
      </p:sp>
      <p:sp>
        <p:nvSpPr>
          <p:cNvPr id="12294" name="Slide Number Placeholder 3"/>
          <p:cNvSpPr txBox="1">
            <a:spLocks/>
          </p:cNvSpPr>
          <p:nvPr/>
        </p:nvSpPr>
        <p:spPr bwMode="gray">
          <a:xfrm>
            <a:off x="560390" y="6423028"/>
            <a:ext cx="7670800" cy="434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smtClean="0"/>
              <a:t>MAGE, Mean amplitude of glycemic excursion</a:t>
            </a:r>
            <a:endParaRPr lang="en-US" altLang="en-US" sz="1200" dirty="0"/>
          </a:p>
        </p:txBody>
      </p:sp>
      <p:sp>
        <p:nvSpPr>
          <p:cNvPr id="3" name="Rectangle 2"/>
          <p:cNvSpPr/>
          <p:nvPr/>
        </p:nvSpPr>
        <p:spPr>
          <a:xfrm>
            <a:off x="801080" y="332657"/>
            <a:ext cx="7329805" cy="1015663"/>
          </a:xfrm>
          <a:prstGeom prst="rect">
            <a:avLst/>
          </a:prstGeom>
        </p:spPr>
        <p:txBody>
          <a:bodyPr wrap="square">
            <a:spAutoFit/>
          </a:bodyPr>
          <a:lstStyle/>
          <a:p>
            <a:pPr>
              <a:defRPr/>
            </a:pPr>
            <a:r>
              <a:rPr lang="en-US" sz="3000" b="1" dirty="0">
                <a:solidFill>
                  <a:srgbClr val="002060"/>
                </a:solidFill>
                <a:latin typeface="+mj-lt"/>
                <a:ea typeface="+mj-ea"/>
                <a:cs typeface="+mj-cs"/>
              </a:rPr>
              <a:t>Post-meal spikes correlates strongly with oxidative stress </a:t>
            </a: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00213" y="1494840"/>
            <a:ext cx="7572375" cy="406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76145758"/>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769285" y="2075706"/>
            <a:ext cx="4070852" cy="3505944"/>
          </a:xfrm>
        </p:spPr>
        <p:style>
          <a:lnRef idx="0">
            <a:schemeClr val="accent1"/>
          </a:lnRef>
          <a:fillRef idx="3">
            <a:schemeClr val="accent1"/>
          </a:fillRef>
          <a:effectRef idx="3">
            <a:schemeClr val="accent1"/>
          </a:effectRef>
          <a:fontRef idx="minor">
            <a:schemeClr val="lt1"/>
          </a:fontRef>
        </p:style>
        <p:txBody>
          <a:bodyPr>
            <a:noAutofit/>
          </a:bodyPr>
          <a:lstStyle/>
          <a:p>
            <a:endParaRPr lang="en-US" altLang="en-US" sz="2000" dirty="0" smtClean="0"/>
          </a:p>
          <a:p>
            <a:r>
              <a:rPr lang="en-US" altLang="en-US" sz="2000" dirty="0" smtClean="0"/>
              <a:t>Glycemic excursion is a independent risk factors for CAD</a:t>
            </a:r>
            <a:r>
              <a:rPr lang="en-US" altLang="en-US" sz="2000" baseline="30000" dirty="0" smtClean="0"/>
              <a:t>1</a:t>
            </a:r>
          </a:p>
          <a:p>
            <a:endParaRPr lang="en-US" altLang="en-US" sz="2000" baseline="30000" dirty="0"/>
          </a:p>
          <a:p>
            <a:endParaRPr lang="en-US" altLang="en-US" sz="2000" baseline="30000" dirty="0" smtClean="0"/>
          </a:p>
          <a:p>
            <a:r>
              <a:rPr lang="en-US" altLang="en-US" sz="2000" dirty="0"/>
              <a:t>Repeated PPHG episodes are now considered to have greater pathophysiological effects on </a:t>
            </a:r>
            <a:r>
              <a:rPr lang="en-US" altLang="en-US" sz="2000" dirty="0" smtClean="0"/>
              <a:t>CV system </a:t>
            </a:r>
            <a:r>
              <a:rPr lang="en-US" altLang="en-US" sz="2000" dirty="0"/>
              <a:t>than persistent hyperglycaemia</a:t>
            </a:r>
            <a:r>
              <a:rPr lang="en-US" altLang="en-US" sz="2000" baseline="30000" dirty="0"/>
              <a:t>2</a:t>
            </a:r>
          </a:p>
          <a:p>
            <a:endParaRPr lang="en-US" altLang="en-US" sz="2000" baseline="30000" dirty="0" smtClean="0"/>
          </a:p>
        </p:txBody>
      </p:sp>
      <p:sp>
        <p:nvSpPr>
          <p:cNvPr id="16386" name="Title 1"/>
          <p:cNvSpPr>
            <a:spLocks noGrp="1"/>
          </p:cNvSpPr>
          <p:nvPr>
            <p:ph type="title"/>
          </p:nvPr>
        </p:nvSpPr>
        <p:spPr>
          <a:xfrm>
            <a:off x="570654" y="116632"/>
            <a:ext cx="9735772" cy="1143000"/>
          </a:xfrm>
        </p:spPr>
        <p:txBody>
          <a:bodyPr/>
          <a:lstStyle/>
          <a:p>
            <a:r>
              <a:rPr lang="en-US" altLang="en-US" sz="2800" b="1" dirty="0">
                <a:solidFill>
                  <a:srgbClr val="002060"/>
                </a:solidFill>
              </a:rPr>
              <a:t>Multivariate analysis for independent determinants of coronary artery disease</a:t>
            </a:r>
          </a:p>
        </p:txBody>
      </p:sp>
      <p:pic>
        <p:nvPicPr>
          <p:cNvPr id="16389"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7885"/>
          <a:stretch/>
        </p:blipFill>
        <p:spPr bwMode="auto">
          <a:xfrm>
            <a:off x="32994" y="1457739"/>
            <a:ext cx="6067874" cy="47308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391" name="Rectangle 6"/>
          <p:cNvSpPr>
            <a:spLocks noChangeArrowheads="1"/>
          </p:cNvSpPr>
          <p:nvPr/>
        </p:nvSpPr>
        <p:spPr bwMode="auto">
          <a:xfrm>
            <a:off x="1737361" y="6381330"/>
            <a:ext cx="91256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28600" indent="-228600" algn="r">
              <a:buAutoNum type="arabicPeriod"/>
            </a:pPr>
            <a:r>
              <a:rPr lang="en-US" altLang="en-US" sz="1200" dirty="0" smtClean="0"/>
              <a:t>Su </a:t>
            </a:r>
            <a:r>
              <a:rPr lang="en-US" altLang="en-US" sz="1200" dirty="0"/>
              <a:t>et al. Cardiovascular Diabetology 2011, </a:t>
            </a:r>
            <a:r>
              <a:rPr lang="en-US" altLang="en-US" sz="1200" dirty="0" smtClean="0"/>
              <a:t>10:19</a:t>
            </a:r>
          </a:p>
          <a:p>
            <a:pPr marL="228600" indent="-228600" algn="r">
              <a:buAutoNum type="arabicPeriod"/>
            </a:pPr>
            <a:r>
              <a:rPr lang="en-US" altLang="en-US" sz="1200" dirty="0" smtClean="0"/>
              <a:t>Wayne </a:t>
            </a:r>
            <a:r>
              <a:rPr lang="en-US" altLang="en-US" sz="1200" dirty="0" err="1"/>
              <a:t>Sheu</a:t>
            </a:r>
            <a:r>
              <a:rPr lang="en-US" altLang="en-US" sz="1200" dirty="0"/>
              <a:t> et al. </a:t>
            </a:r>
            <a:r>
              <a:rPr lang="en-US" altLang="en-US" sz="1200" dirty="0" err="1"/>
              <a:t>Diab</a:t>
            </a:r>
            <a:r>
              <a:rPr lang="en-US" altLang="en-US" sz="1200" dirty="0"/>
              <a:t> Res &amp; </a:t>
            </a:r>
            <a:r>
              <a:rPr lang="en-US" altLang="en-US" sz="1200" dirty="0" err="1"/>
              <a:t>Cli</a:t>
            </a:r>
            <a:r>
              <a:rPr lang="en-US" altLang="en-US" sz="1200" dirty="0"/>
              <a:t> </a:t>
            </a:r>
            <a:r>
              <a:rPr lang="en-US" altLang="en-US" sz="1200" dirty="0" err="1"/>
              <a:t>Prac</a:t>
            </a:r>
            <a:r>
              <a:rPr lang="en-US" altLang="en-US" sz="1200" dirty="0"/>
              <a:t> 2011</a:t>
            </a:r>
          </a:p>
        </p:txBody>
      </p:sp>
      <p:sp>
        <p:nvSpPr>
          <p:cNvPr id="2" name="Rounded Rectangle 1"/>
          <p:cNvSpPr/>
          <p:nvPr/>
        </p:nvSpPr>
        <p:spPr>
          <a:xfrm>
            <a:off x="109802" y="2420888"/>
            <a:ext cx="5914258" cy="576064"/>
          </a:xfrm>
          <a:prstGeom prst="roundRect">
            <a:avLst/>
          </a:prstGeom>
          <a:solidFill>
            <a:schemeClr val="accent1">
              <a:alpha val="1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0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80656" y="5877272"/>
            <a:ext cx="2257900" cy="3006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ight Arrow 5"/>
          <p:cNvSpPr/>
          <p:nvPr/>
        </p:nvSpPr>
        <p:spPr>
          <a:xfrm>
            <a:off x="6100869" y="2636912"/>
            <a:ext cx="61446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27738001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Benutzerdefiniertes Design">
  <a:themeElements>
    <a:clrScheme name="8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02_Novartis_Dark_Background">
  <a:themeElements>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fontScheme name="02_Novartis_Dark_Backgrou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solidFill>
        <a:ln w="9525" cap="flat" cmpd="sng" algn="ctr">
          <a:solidFill>
            <a:srgbClr val="FF66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69875" marR="0" indent="-269875" algn="ctr" defTabSz="914400" rtl="0" eaLnBrk="1" fontAlgn="base" latinLnBrk="0" hangingPunct="1">
          <a:lnSpc>
            <a:spcPct val="100000"/>
          </a:lnSpc>
          <a:spcBef>
            <a:spcPct val="20000"/>
          </a:spcBef>
          <a:spcAft>
            <a:spcPct val="0"/>
          </a:spcAft>
          <a:buClrTx/>
          <a:buSzPct val="12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6600"/>
        </a:solidFill>
        <a:ln w="9525" cap="flat" cmpd="sng" algn="ctr">
          <a:solidFill>
            <a:srgbClr val="FF66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69875" marR="0" indent="-269875" algn="ctr" defTabSz="914400" rtl="0" eaLnBrk="1" fontAlgn="base" latinLnBrk="0" hangingPunct="1">
          <a:lnSpc>
            <a:spcPct val="100000"/>
          </a:lnSpc>
          <a:spcBef>
            <a:spcPct val="20000"/>
          </a:spcBef>
          <a:spcAft>
            <a:spcPct val="0"/>
          </a:spcAft>
          <a:buClrTx/>
          <a:buSzPct val="120000"/>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02_Novartis_Dark_Background 1">
        <a:dk1>
          <a:srgbClr val="000000"/>
        </a:dk1>
        <a:lt1>
          <a:srgbClr val="FFFFFF"/>
        </a:lt1>
        <a:dk2>
          <a:srgbClr val="0000B0"/>
        </a:dk2>
        <a:lt2>
          <a:srgbClr val="FFFFFF"/>
        </a:lt2>
        <a:accent1>
          <a:srgbClr val="FFFF00"/>
        </a:accent1>
        <a:accent2>
          <a:srgbClr val="FF9632"/>
        </a:accent2>
        <a:accent3>
          <a:srgbClr val="AAAAD4"/>
        </a:accent3>
        <a:accent4>
          <a:srgbClr val="DADADA"/>
        </a:accent4>
        <a:accent5>
          <a:srgbClr val="FFFFAA"/>
        </a:accent5>
        <a:accent6>
          <a:srgbClr val="E7872C"/>
        </a:accent6>
        <a:hlink>
          <a:srgbClr val="96C8FF"/>
        </a:hlink>
        <a:folHlink>
          <a:srgbClr val="64FF96"/>
        </a:folHlink>
      </a:clrScheme>
      <a:clrMap bg1="dk2" tx1="lt1" bg2="dk1" tx2="lt2" accent1="accent1" accent2="accent2" accent3="accent3" accent4="accent4" accent5="accent5" accent6="accent6" hlink="hlink" folHlink="folHlink"/>
    </a:extraClrScheme>
    <a:extraClrScheme>
      <a:clrScheme name="02_Novartis_Dark_Background 2">
        <a:dk1>
          <a:srgbClr val="000000"/>
        </a:dk1>
        <a:lt1>
          <a:srgbClr val="FFFFFF"/>
        </a:lt1>
        <a:dk2>
          <a:srgbClr val="004478"/>
        </a:dk2>
        <a:lt2>
          <a:srgbClr val="FFFFFF"/>
        </a:lt2>
        <a:accent1>
          <a:srgbClr val="FFCF49"/>
        </a:accent1>
        <a:accent2>
          <a:srgbClr val="FF6C3F"/>
        </a:accent2>
        <a:accent3>
          <a:srgbClr val="AAB0BE"/>
        </a:accent3>
        <a:accent4>
          <a:srgbClr val="DADADA"/>
        </a:accent4>
        <a:accent5>
          <a:srgbClr val="FFE4B1"/>
        </a:accent5>
        <a:accent6>
          <a:srgbClr val="E76138"/>
        </a:accent6>
        <a:hlink>
          <a:srgbClr val="55A8C5"/>
        </a:hlink>
        <a:folHlink>
          <a:srgbClr val="64FF9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Benutzerdefiniertes Design">
  <a:themeElements>
    <a:clrScheme name="8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enutzerdefiniertes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Benutzerdefiniertes Design">
  <a:themeElements>
    <a:clrScheme name="8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emplate 1">
  <a:themeElements>
    <a:clrScheme name="NewBayer_Color Palette">
      <a:dk1>
        <a:srgbClr val="4D4D4D"/>
      </a:dk1>
      <a:lt1>
        <a:srgbClr val="FFFFFF"/>
      </a:lt1>
      <a:dk2>
        <a:srgbClr val="000000"/>
      </a:dk2>
      <a:lt2>
        <a:srgbClr val="BFBFBF"/>
      </a:lt2>
      <a:accent1>
        <a:srgbClr val="0090C5"/>
      </a:accent1>
      <a:accent2>
        <a:srgbClr val="6BC200"/>
      </a:accent2>
      <a:accent3>
        <a:srgbClr val="005598"/>
      </a:accent3>
      <a:accent4>
        <a:srgbClr val="008259"/>
      </a:accent4>
      <a:accent5>
        <a:srgbClr val="FF8200"/>
      </a:accent5>
      <a:accent6>
        <a:srgbClr val="C32A1F"/>
      </a:accent6>
      <a:hlink>
        <a:srgbClr val="0090C5"/>
      </a:hlink>
      <a:folHlink>
        <a:srgbClr val="6BC200"/>
      </a:folHlink>
    </a:clrScheme>
    <a:fontScheme name="Bay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algn="ctr">
          <a:noFill/>
          <a:miter lim="800000"/>
          <a:headEnd/>
          <a:tailEnd/>
        </a:ln>
        <a:effectLst/>
      </a:spPr>
      <a:bodyPr vert="horz" wrap="square" lIns="91440" tIns="45720" rIns="91440" bIns="45720" numCol="1" rtlCol="0" anchor="ctr" anchorCtr="0" compatLnSpc="1">
        <a:prstTxWarp prst="textNoShape">
          <a:avLst/>
        </a:prstTxWarp>
      </a:bodyPr>
      <a:lstStyle>
        <a:defPPr algn="ctr">
          <a:defRPr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bodyPr vert="horz" lIns="0" tIns="0" rIns="0" bIns="0" rtlCol="0">
        <a:noAutofit/>
      </a:bodyPr>
      <a:lstStyle>
        <a:defPPr>
          <a:defRPr smtClean="0"/>
        </a:defPPr>
      </a:lstStyle>
    </a:txDef>
  </a:objectDefaults>
  <a:extraClrSchemeLst/>
  <a:extLst>
    <a:ext uri="{05A4C25C-085E-4340-85A3-A5531E510DB2}">
      <thm15:themeFamily xmlns:thm15="http://schemas.microsoft.com/office/thememl/2012/main" xmlns="" name="PR_BAG_PPT2010_16-9_Template_160111.potx" id="{8412322E-1966-4076-BA98-580F7B89F94A}" vid="{8244B4DC-52F0-43CA-AC0C-4B867B260F31}"/>
    </a:ext>
  </a:extLst>
</a:theme>
</file>

<file path=ppt/theme/theme1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0000"/>
      </a:dk1>
      <a:lt1>
        <a:srgbClr val="FFFFFF"/>
      </a:lt1>
      <a:dk2>
        <a:srgbClr val="000000"/>
      </a:dk2>
      <a:lt2>
        <a:srgbClr val="002B5E"/>
      </a:lt2>
      <a:accent1>
        <a:srgbClr val="003399"/>
      </a:accent1>
      <a:accent2>
        <a:srgbClr val="F27D00"/>
      </a:accent2>
      <a:accent3>
        <a:srgbClr val="FFFFFF"/>
      </a:accent3>
      <a:accent4>
        <a:srgbClr val="000000"/>
      </a:accent4>
      <a:accent5>
        <a:srgbClr val="AAADCA"/>
      </a:accent5>
      <a:accent6>
        <a:srgbClr val="DB7100"/>
      </a:accent6>
      <a:hlink>
        <a:srgbClr val="3366FF"/>
      </a:hlink>
      <a:folHlink>
        <a:srgbClr val="FF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ヒラギノ角ゴ Pro W3"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ヒラギノ角ゴ Pro W3" pitchFamily="-44" charset="-128"/>
          </a:defRPr>
        </a:defPPr>
      </a:lstStyle>
    </a:lnDef>
  </a:objectDefaults>
  <a:extraClrSchemeLst>
    <a:extraClrScheme>
      <a:clrScheme name="1_Default Design 1">
        <a:dk1>
          <a:srgbClr val="001965"/>
        </a:dk1>
        <a:lt1>
          <a:srgbClr val="FFFFFF"/>
        </a:lt1>
        <a:dk2>
          <a:srgbClr val="001965"/>
        </a:dk2>
        <a:lt2>
          <a:srgbClr val="808080"/>
        </a:lt2>
        <a:accent1>
          <a:srgbClr val="001965"/>
        </a:accent1>
        <a:accent2>
          <a:srgbClr val="A8C903"/>
        </a:accent2>
        <a:accent3>
          <a:srgbClr val="FFFFFF"/>
        </a:accent3>
        <a:accent4>
          <a:srgbClr val="001455"/>
        </a:accent4>
        <a:accent5>
          <a:srgbClr val="AAABB8"/>
        </a:accent5>
        <a:accent6>
          <a:srgbClr val="98B602"/>
        </a:accent6>
        <a:hlink>
          <a:srgbClr val="8A560F"/>
        </a:hlink>
        <a:folHlink>
          <a:srgbClr val="E64A0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
      <a:dk1>
        <a:srgbClr val="000000"/>
      </a:dk1>
      <a:lt1>
        <a:srgbClr val="FFFFFF"/>
      </a:lt1>
      <a:dk2>
        <a:srgbClr val="000000"/>
      </a:dk2>
      <a:lt2>
        <a:srgbClr val="002B5E"/>
      </a:lt2>
      <a:accent1>
        <a:srgbClr val="003399"/>
      </a:accent1>
      <a:accent2>
        <a:srgbClr val="F27D00"/>
      </a:accent2>
      <a:accent3>
        <a:srgbClr val="FFFFFF"/>
      </a:accent3>
      <a:accent4>
        <a:srgbClr val="000000"/>
      </a:accent4>
      <a:accent5>
        <a:srgbClr val="AAADCA"/>
      </a:accent5>
      <a:accent6>
        <a:srgbClr val="DB7100"/>
      </a:accent6>
      <a:hlink>
        <a:srgbClr val="3366FF"/>
      </a:hlink>
      <a:folHlink>
        <a:srgbClr val="FFCC00"/>
      </a:folHlink>
    </a:clrScheme>
    <a:fontScheme name="Default Design">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ヒラギノ角ゴ Pro W3"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ea typeface="ヒラギノ角ゴ Pro W3" pitchFamily="-4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7003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870033"/>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TotalTime>
  <Words>2311</Words>
  <Application>Microsoft Office PowerPoint</Application>
  <PresentationFormat>Custom</PresentationFormat>
  <Paragraphs>387</Paragraphs>
  <Slides>42</Slides>
  <Notes>7</Notes>
  <HiddenSlides>0</HiddenSlides>
  <MMClips>0</MMClips>
  <ScaleCrop>false</ScaleCrop>
  <HeadingPairs>
    <vt:vector size="4" baseType="variant">
      <vt:variant>
        <vt:lpstr>Theme</vt:lpstr>
      </vt:variant>
      <vt:variant>
        <vt:i4>18</vt:i4>
      </vt:variant>
      <vt:variant>
        <vt:lpstr>Slide Titles</vt:lpstr>
      </vt:variant>
      <vt:variant>
        <vt:i4>42</vt:i4>
      </vt:variant>
    </vt:vector>
  </HeadingPairs>
  <TitlesOfParts>
    <vt:vector size="60" baseType="lpstr">
      <vt:lpstr>3_Blank Presentation</vt:lpstr>
      <vt:lpstr>2_Blank Presentation</vt:lpstr>
      <vt:lpstr>4_Blank Presentation</vt:lpstr>
      <vt:lpstr>3_Default Design</vt:lpstr>
      <vt:lpstr>Default Design</vt:lpstr>
      <vt:lpstr>6_Default Design</vt:lpstr>
      <vt:lpstr>1_Personalizza struttura</vt:lpstr>
      <vt:lpstr>5_Blank Presentation</vt:lpstr>
      <vt:lpstr>6_Blank Presentation</vt:lpstr>
      <vt:lpstr>7_Blank Presentation</vt:lpstr>
      <vt:lpstr>8_Blank Presentation</vt:lpstr>
      <vt:lpstr>9_Blank Presentation</vt:lpstr>
      <vt:lpstr>8_Benutzerdefiniertes Design</vt:lpstr>
      <vt:lpstr>02_Novartis_Dark_Background</vt:lpstr>
      <vt:lpstr>9_Benutzerdefiniertes Design</vt:lpstr>
      <vt:lpstr>10_Benutzerdefiniertes Design</vt:lpstr>
      <vt:lpstr>1_template 1</vt:lpstr>
      <vt:lpstr>Larissa-Design</vt:lpstr>
      <vt:lpstr>Acarbose in DM</vt:lpstr>
      <vt:lpstr>Slide 2</vt:lpstr>
      <vt:lpstr>Acarbose in DM</vt:lpstr>
      <vt:lpstr>Slide 4</vt:lpstr>
      <vt:lpstr>Acarbose &amp; Glycemic Variability</vt:lpstr>
      <vt:lpstr>Slide 6</vt:lpstr>
      <vt:lpstr>Important fluctuations can be missed simply because they occur between two measurements</vt:lpstr>
      <vt:lpstr>Correlation Between Urinary 8-iso-PGF2 alpha and MAGE in T2DM</vt:lpstr>
      <vt:lpstr>Multivariate analysis for independent determinants of coronary artery disease</vt:lpstr>
      <vt:lpstr>Effects of Acarbose on Glucose Fluctuations in T2D patients receiving Insulin therapy</vt:lpstr>
      <vt:lpstr>Slide 11</vt:lpstr>
      <vt:lpstr>Slide 12</vt:lpstr>
      <vt:lpstr>Slide 13</vt:lpstr>
      <vt:lpstr>Slide 14</vt:lpstr>
      <vt:lpstr>Acarbose &amp; Gut Microbiota</vt:lpstr>
      <vt:lpstr>Impact of the gut microbiota on inflammation, obesity, and metabolic disease</vt:lpstr>
      <vt:lpstr>Average abundance of genera significantly altered by acarbose</vt:lpstr>
      <vt:lpstr>Abundance of genera significantly changed by acarbose:  Antidiabetic and additional effects of acarbose may be mediated by its selective modulation of the microbiota</vt:lpstr>
      <vt:lpstr>Acarbose in Indians</vt:lpstr>
      <vt:lpstr>Relevance of AGIs in Indian Diabetics</vt:lpstr>
      <vt:lpstr>Stratifications as per percent energy from Carbohydrate consumption</vt:lpstr>
      <vt:lpstr>Acarbose – Durability</vt:lpstr>
      <vt:lpstr>Recommendation for the choice of PPG lowering antidiabetic drugs in patients with type 2 diabetes</vt:lpstr>
      <vt:lpstr>Case Based Discussion</vt:lpstr>
      <vt:lpstr>Case 1</vt:lpstr>
      <vt:lpstr>Investigations</vt:lpstr>
      <vt:lpstr>What Next ?</vt:lpstr>
      <vt:lpstr>What Next ?</vt:lpstr>
      <vt:lpstr>What Next ?</vt:lpstr>
      <vt:lpstr>Basal + Acarbose</vt:lpstr>
      <vt:lpstr>Management</vt:lpstr>
      <vt:lpstr>&gt; 5 days</vt:lpstr>
      <vt:lpstr>Case 2</vt:lpstr>
      <vt:lpstr>Current Rx</vt:lpstr>
      <vt:lpstr>What Next ?</vt:lpstr>
      <vt:lpstr>What Next ?</vt:lpstr>
      <vt:lpstr>Management</vt:lpstr>
      <vt:lpstr>Basal Plus</vt:lpstr>
      <vt:lpstr>Management</vt:lpstr>
      <vt:lpstr>Conclusion</vt:lpstr>
      <vt:lpstr>Advantages of Acarbose</vt:lpstr>
      <vt:lpstr>Thanks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Pravin Manjrekar</dc:creator>
  <cp:lastModifiedBy>Acer</cp:lastModifiedBy>
  <cp:revision>346</cp:revision>
  <cp:lastPrinted>2015-06-05T20:01:03Z</cp:lastPrinted>
  <dcterms:created xsi:type="dcterms:W3CDTF">2012-08-07T09:49:46Z</dcterms:created>
  <dcterms:modified xsi:type="dcterms:W3CDTF">2018-06-14T19:07:17Z</dcterms:modified>
</cp:coreProperties>
</file>