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8" r:id="rId2"/>
    <p:sldId id="261" r:id="rId3"/>
    <p:sldId id="262" r:id="rId4"/>
    <p:sldId id="270" r:id="rId5"/>
    <p:sldId id="271" r:id="rId6"/>
    <p:sldId id="263" r:id="rId7"/>
    <p:sldId id="272" r:id="rId8"/>
    <p:sldId id="265" r:id="rId9"/>
    <p:sldId id="273" r:id="rId10"/>
    <p:sldId id="274" r:id="rId11"/>
    <p:sldId id="275" r:id="rId12"/>
    <p:sldId id="276" r:id="rId13"/>
    <p:sldId id="282" r:id="rId14"/>
    <p:sldId id="279" r:id="rId15"/>
    <p:sldId id="278" r:id="rId16"/>
    <p:sldId id="264" r:id="rId17"/>
    <p:sldId id="266" r:id="rId18"/>
    <p:sldId id="286" r:id="rId19"/>
    <p:sldId id="267" r:id="rId20"/>
    <p:sldId id="283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45" d="100"/>
          <a:sy n="45" d="100"/>
        </p:scale>
        <p:origin x="-12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6B89E-D28B-4485-B7E8-976FC091D227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36E09F-8BB7-49DF-B924-E3E88F0B93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6E09F-8BB7-49DF-B924-E3E88F0B93E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Insulin Injection Techniques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Ideal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600200"/>
            <a:ext cx="3276600" cy="4525963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Regular injection</a:t>
            </a:r>
          </a:p>
          <a:p>
            <a:endParaRPr lang="hi-IN" dirty="0" smtClean="0"/>
          </a:p>
          <a:p>
            <a:r>
              <a:rPr lang="en-US" dirty="0" smtClean="0"/>
              <a:t>Proper dose</a:t>
            </a:r>
          </a:p>
          <a:p>
            <a:endParaRPr lang="en-US" dirty="0" smtClean="0"/>
          </a:p>
          <a:p>
            <a:r>
              <a:rPr lang="en-US" dirty="0" smtClean="0"/>
              <a:t>Proper method</a:t>
            </a:r>
            <a:r>
              <a:rPr lang="hi-IN" dirty="0" smtClean="0"/>
              <a:t>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Types of Injection</a:t>
            </a:r>
            <a:endParaRPr lang="en-US" b="1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981200"/>
            <a:ext cx="5786677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Types of Injection</a:t>
            </a:r>
            <a:endParaRPr lang="en-US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28800"/>
            <a:ext cx="518827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Types of Injection</a:t>
            </a:r>
            <a:endParaRPr lang="en-US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7953" y="1828800"/>
            <a:ext cx="478135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Syringe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509101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2209800"/>
            <a:ext cx="18478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Syringe</a:t>
            </a:r>
            <a:endParaRPr lang="en-US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4525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743200"/>
            <a:ext cx="3588636" cy="228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Injection </a:t>
            </a:r>
            <a:r>
              <a:rPr lang="en-US" b="1" dirty="0" smtClean="0"/>
              <a:t>Technique</a:t>
            </a:r>
            <a:endParaRPr lang="en-US" b="1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 l="3398" r="8241" b="7719"/>
          <a:stretch>
            <a:fillRect/>
          </a:stretch>
        </p:blipFill>
        <p:spPr bwMode="auto">
          <a:xfrm>
            <a:off x="573157" y="1859280"/>
            <a:ext cx="3694043" cy="339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 cstate="print"/>
          <a:srcRect l="2422" r="5820" b="7870"/>
          <a:stretch>
            <a:fillRect/>
          </a:stretch>
        </p:blipFill>
        <p:spPr bwMode="auto">
          <a:xfrm>
            <a:off x="4533900" y="2057400"/>
            <a:ext cx="40005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Injection </a:t>
            </a:r>
            <a:r>
              <a:rPr lang="en-US" b="1" dirty="0" smtClean="0"/>
              <a:t>Technique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r="8397" b="9937"/>
          <a:stretch>
            <a:fillRect/>
          </a:stretch>
        </p:blipFill>
        <p:spPr bwMode="auto">
          <a:xfrm>
            <a:off x="685800" y="1887415"/>
            <a:ext cx="3505200" cy="337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 r="3703" b="3435"/>
          <a:stretch>
            <a:fillRect/>
          </a:stretch>
        </p:blipFill>
        <p:spPr bwMode="auto">
          <a:xfrm>
            <a:off x="4724400" y="1981200"/>
            <a:ext cx="388337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Injection </a:t>
            </a:r>
            <a:r>
              <a:rPr lang="en-US" b="1" dirty="0" smtClean="0"/>
              <a:t>Technique</a:t>
            </a:r>
            <a:endParaRPr lang="en-US" b="1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2422" t="-253" r="9218" b="10515"/>
          <a:stretch>
            <a:fillRect/>
          </a:stretch>
        </p:blipFill>
        <p:spPr bwMode="auto">
          <a:xfrm>
            <a:off x="2099732" y="1828800"/>
            <a:ext cx="4910668" cy="401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Injection </a:t>
            </a:r>
            <a:r>
              <a:rPr lang="en-US" b="1" dirty="0" smtClean="0"/>
              <a:t>Technique</a:t>
            </a:r>
            <a:endParaRPr lang="en-US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5882" t="4301" r="7353" b="4706"/>
          <a:stretch>
            <a:fillRect/>
          </a:stretch>
        </p:blipFill>
        <p:spPr bwMode="auto">
          <a:xfrm>
            <a:off x="1752599" y="1219200"/>
            <a:ext cx="575622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Injection </a:t>
            </a:r>
            <a:r>
              <a:rPr lang="en-US" b="1" dirty="0" smtClean="0"/>
              <a:t>Technique</a:t>
            </a:r>
            <a:endParaRPr lang="en-US" b="1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6476" r="9335" b="7031"/>
          <a:stretch>
            <a:fillRect/>
          </a:stretch>
        </p:blipFill>
        <p:spPr bwMode="auto">
          <a:xfrm>
            <a:off x="990600" y="1905000"/>
            <a:ext cx="3200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 l="3293" r="7794" b="5968"/>
          <a:stretch>
            <a:fillRect/>
          </a:stretch>
        </p:blipFill>
        <p:spPr bwMode="auto">
          <a:xfrm>
            <a:off x="5029199" y="1996440"/>
            <a:ext cx="3294993" cy="318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</a:t>
            </a:r>
            <a:r>
              <a:rPr lang="en-US" b="1" dirty="0" smtClean="0"/>
              <a:t>Injection </a:t>
            </a:r>
            <a:r>
              <a:rPr lang="en-US" b="1" dirty="0" smtClean="0"/>
              <a:t>Technique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133" y="2667000"/>
            <a:ext cx="450426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586134"/>
            <a:ext cx="3038475" cy="2976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Injection </a:t>
            </a:r>
            <a:r>
              <a:rPr lang="en-US" b="1" dirty="0" smtClean="0"/>
              <a:t>Technique</a:t>
            </a:r>
            <a:endParaRPr lang="en-US" b="1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1282" r="60255" b="8144"/>
          <a:stretch>
            <a:fillRect/>
          </a:stretch>
        </p:blipFill>
        <p:spPr bwMode="auto">
          <a:xfrm>
            <a:off x="403123" y="2133600"/>
            <a:ext cx="390832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 l="42308" t="20741" r="8974" b="11107"/>
          <a:stretch>
            <a:fillRect/>
          </a:stretch>
        </p:blipFill>
        <p:spPr bwMode="auto">
          <a:xfrm>
            <a:off x="4572000" y="1981200"/>
            <a:ext cx="427771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Insulin Mixing</a:t>
            </a:r>
            <a:endParaRPr lang="en-US" b="1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667000"/>
            <a:ext cx="311015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3523" y="2588447"/>
            <a:ext cx="2749877" cy="2059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>
            <a:off x="4279392" y="3325368"/>
            <a:ext cx="978408" cy="484632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Time of Insulin Injection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2362200"/>
            <a:ext cx="5410200" cy="76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30 minutes before food</a:t>
            </a:r>
            <a:r>
              <a:rPr lang="hi-IN" dirty="0" smtClean="0"/>
              <a:t> </a:t>
            </a:r>
            <a:r>
              <a:rPr lang="en-US" dirty="0" smtClean="0"/>
              <a:t> </a:t>
            </a:r>
            <a:endParaRPr lang="hi-IN" dirty="0" smtClean="0"/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981200"/>
            <a:ext cx="2362200" cy="1504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810000"/>
            <a:ext cx="2362199" cy="1769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886200" y="4114800"/>
            <a:ext cx="52578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200" noProof="0" dirty="0" smtClean="0"/>
              <a:t>Morning: before breakfast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n-US" sz="32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Evening:</a:t>
            </a:r>
            <a:r>
              <a:rPr kumimoji="0" lang="en-US" sz="32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Before dinner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hi-IN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/>
          </a:bodyPr>
          <a:lstStyle/>
          <a:p>
            <a:r>
              <a:rPr lang="en-US" b="1" dirty="0" smtClean="0"/>
              <a:t>Insulin Injection Sites</a:t>
            </a:r>
            <a:endParaRPr lang="en-US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3685" y="1447800"/>
            <a:ext cx="6492003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Insulin Storage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47800" y="2243078"/>
            <a:ext cx="6267377" cy="28623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Freeze: Till expiry date</a:t>
            </a:r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At room Temperature: 1 month</a:t>
            </a:r>
          </a:p>
          <a:p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Syringe Disposal</a:t>
            </a:r>
            <a:endParaRPr lang="en-US" b="1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/>
          <a:srcRect l="1282" r="53847" b="27034"/>
          <a:stretch>
            <a:fillRect/>
          </a:stretch>
        </p:blipFill>
        <p:spPr bwMode="auto">
          <a:xfrm>
            <a:off x="838200" y="1828800"/>
            <a:ext cx="3276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1905000"/>
            <a:ext cx="2286000" cy="347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Reuse of Insulin Syringe?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55128" t="6078" r="10255" b="59485"/>
          <a:stretch>
            <a:fillRect/>
          </a:stretch>
        </p:blipFill>
        <p:spPr bwMode="auto">
          <a:xfrm>
            <a:off x="2514600" y="2667000"/>
            <a:ext cx="2057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 l="8974" t="44566" r="57692" b="12891"/>
          <a:stretch>
            <a:fillRect/>
          </a:stretch>
        </p:blipFill>
        <p:spPr bwMode="auto">
          <a:xfrm>
            <a:off x="4724400" y="2667000"/>
            <a:ext cx="1981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 l="8974" t="6078" r="57692" b="57458"/>
          <a:stretch>
            <a:fillRect/>
          </a:stretch>
        </p:blipFill>
        <p:spPr bwMode="auto">
          <a:xfrm>
            <a:off x="228600" y="2667000"/>
            <a:ext cx="2057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/>
          <a:srcRect l="55128" t="44566" r="10255" b="12891"/>
          <a:stretch>
            <a:fillRect/>
          </a:stretch>
        </p:blipFill>
        <p:spPr bwMode="auto">
          <a:xfrm>
            <a:off x="6858000" y="2667000"/>
            <a:ext cx="1981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i-IN" b="1" dirty="0" smtClean="0"/>
              <a:t>लहान मुलांना कधी शिकवाल</a:t>
            </a:r>
            <a:r>
              <a:rPr lang="en-US" b="1" dirty="0" smtClean="0"/>
              <a:t> ?</a:t>
            </a:r>
            <a:endParaRPr lang="en-US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659007"/>
            <a:ext cx="3276600" cy="4665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95</Words>
  <Application>Microsoft Office PowerPoint</Application>
  <PresentationFormat>On-screen Show (4:3)</PresentationFormat>
  <Paragraphs>35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Insulin Injection Techniques</vt:lpstr>
      <vt:lpstr>Ideal Treatment</vt:lpstr>
      <vt:lpstr>Types of Injection</vt:lpstr>
      <vt:lpstr>Types of Injection</vt:lpstr>
      <vt:lpstr>Types of Injection</vt:lpstr>
      <vt:lpstr>Types of Syringe</vt:lpstr>
      <vt:lpstr>Types of Syringe</vt:lpstr>
      <vt:lpstr>Insulin Injection Technique</vt:lpstr>
      <vt:lpstr>Insulin Injection Technique</vt:lpstr>
      <vt:lpstr>Insulin Injection Technique</vt:lpstr>
      <vt:lpstr>Insulin Injection Technique</vt:lpstr>
      <vt:lpstr>Insulin Injection Technique</vt:lpstr>
      <vt:lpstr>Insulin Injection Technique</vt:lpstr>
      <vt:lpstr>Insulin Injection Technique</vt:lpstr>
      <vt:lpstr>Insulin Mixing</vt:lpstr>
      <vt:lpstr>Time of Insulin Injection</vt:lpstr>
      <vt:lpstr>Insulin Injection Sites</vt:lpstr>
      <vt:lpstr>Insulin Storage</vt:lpstr>
      <vt:lpstr>Syringe Disposal</vt:lpstr>
      <vt:lpstr>Reuse of Insulin Syringe?</vt:lpstr>
      <vt:lpstr>लहान मुलांना कधी शिकवाल ?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Sweta</dc:creator>
  <cp:lastModifiedBy>Acer</cp:lastModifiedBy>
  <cp:revision>49</cp:revision>
  <dcterms:created xsi:type="dcterms:W3CDTF">2006-08-16T00:00:00Z</dcterms:created>
  <dcterms:modified xsi:type="dcterms:W3CDTF">2017-08-11T07:14:32Z</dcterms:modified>
</cp:coreProperties>
</file>